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0">
          <p15:clr>
            <a:srgbClr val="A4A3A4"/>
          </p15:clr>
        </p15:guide>
        <p15:guide id="2" orient="horz" pos="2034">
          <p15:clr>
            <a:srgbClr val="A4A3A4"/>
          </p15:clr>
        </p15:guide>
        <p15:guide id="3" orient="horz" pos="852">
          <p15:clr>
            <a:srgbClr val="A4A3A4"/>
          </p15:clr>
        </p15:guide>
        <p15:guide id="4" pos="2880">
          <p15:clr>
            <a:srgbClr val="A4A3A4"/>
          </p15:clr>
        </p15:guide>
        <p15:guide id="5" pos="151">
          <p15:clr>
            <a:srgbClr val="A4A3A4"/>
          </p15:clr>
        </p15:guide>
        <p15:guide id="6" pos="5605">
          <p15:clr>
            <a:srgbClr val="A4A3A4"/>
          </p15:clr>
        </p15:guide>
        <p15:guide id="7" orient="horz" pos="364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34">
          <p15:clr>
            <a:srgbClr val="A4A3A4"/>
          </p15:clr>
        </p15:guide>
        <p15:guide id="10" orient="horz" pos="1705">
          <p15:clr>
            <a:srgbClr val="A4A3A4"/>
          </p15:clr>
        </p15:guide>
        <p15:guide id="11" orient="horz" pos="2989">
          <p15:clr>
            <a:srgbClr val="A4A3A4"/>
          </p15:clr>
        </p15:guide>
        <p15:guide id="12" orient="horz" pos="3099">
          <p15:clr>
            <a:srgbClr val="A4A3A4"/>
          </p15:clr>
        </p15:guide>
        <p15:guide id="13" pos="68">
          <p15:clr>
            <a:srgbClr val="A4A3A4"/>
          </p15:clr>
        </p15:guide>
        <p15:guide id="14" pos="5550">
          <p15:clr>
            <a:srgbClr val="A4A3A4"/>
          </p15:clr>
        </p15:guide>
        <p15:guide id="15" pos="5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>
      <p:cViewPr varScale="1">
        <p:scale>
          <a:sx n="153" d="100"/>
          <a:sy n="153" d="100"/>
        </p:scale>
        <p:origin x="384" y="110"/>
      </p:cViewPr>
      <p:guideLst>
        <p:guide orient="horz" pos="3060"/>
        <p:guide orient="horz" pos="2034"/>
        <p:guide orient="horz" pos="852"/>
        <p:guide pos="2880"/>
        <p:guide pos="151"/>
        <p:guide pos="5605"/>
        <p:guide orient="horz" pos="364"/>
        <p:guide orient="horz" pos="425"/>
        <p:guide orient="horz" pos="34"/>
        <p:guide orient="horz" pos="1705"/>
        <p:guide orient="horz" pos="2989"/>
        <p:guide orient="horz" pos="3099"/>
        <p:guide pos="68"/>
        <p:guide pos="5550"/>
        <p:guide pos="56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3924" y="6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937246"/>
            <a:ext cx="7010400" cy="3591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930212"/>
            <a:ext cx="70104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MKS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8926447"/>
            <a:ext cx="827584" cy="37658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4BBF-6100-47CE-84B2-6700FD6933AC}" type="datetimeFigureOut">
              <a:rPr lang="en-US" smtClean="0">
                <a:solidFill>
                  <a:schemeClr val="tx2"/>
                </a:solidFill>
              </a:rPr>
              <a:t>5/24/2022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3"/>
          </p:nvPr>
        </p:nvSpPr>
        <p:spPr>
          <a:xfrm>
            <a:off x="5024437" y="8937246"/>
            <a:ext cx="1793132" cy="35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3CF5CAD0-72C4-4A3F-891C-264D38EDA88B}" type="slidenum">
              <a:rPr lang="en-US" smtClean="0">
                <a:solidFill>
                  <a:schemeClr val="bg1"/>
                </a:solidFill>
              </a:rPr>
              <a:t>‹N°›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"/>
          </p:nvPr>
        </p:nvSpPr>
        <p:spPr>
          <a:xfrm>
            <a:off x="1985963" y="8937245"/>
            <a:ext cx="3038475" cy="359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378F38-7BB6-4DC2-B8EE-DC2089857BA8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937246"/>
            <a:ext cx="7010400" cy="3591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930212"/>
            <a:ext cx="70104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MKS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8926447"/>
            <a:ext cx="827584" cy="376587"/>
          </a:xfrm>
          <a:prstGeom prst="rect">
            <a:avLst/>
          </a:prstGeom>
        </p:spPr>
      </p:pic>
      <p:sp>
        <p:nvSpPr>
          <p:cNvPr id="11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024437" y="8937246"/>
            <a:ext cx="1793132" cy="35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3CF5CAD0-72C4-4A3F-891C-264D38EDA88B}" type="slidenum">
              <a:rPr lang="en-US" smtClean="0">
                <a:solidFill>
                  <a:schemeClr val="bg1"/>
                </a:solidFill>
              </a:rPr>
              <a:t>‹N°›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4"/>
          </p:nvPr>
        </p:nvSpPr>
        <p:spPr>
          <a:xfrm>
            <a:off x="1985963" y="8937245"/>
            <a:ext cx="3038475" cy="359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2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84" y="1805503"/>
            <a:ext cx="5627688" cy="1532069"/>
          </a:xfr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37585" y="1805433"/>
            <a:ext cx="2878139" cy="1534424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600" y="1709763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3600" y="3441749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347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ve Spli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67915"/>
            <a:ext cx="8922196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7504" y="2732410"/>
            <a:ext cx="4392000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636800" y="2732400"/>
            <a:ext cx="4392000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323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1151" y="671261"/>
            <a:ext cx="8922195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8000" y="2732400"/>
            <a:ext cx="2880000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3132000" y="2732400"/>
            <a:ext cx="2880000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6148800" y="2732400"/>
            <a:ext cx="2880360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0525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4392488" cy="4060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7410" y="674688"/>
            <a:ext cx="4392488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4637410" y="2732400"/>
            <a:ext cx="4392488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2623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5904000" cy="4060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6148800" y="673200"/>
            <a:ext cx="2880000" cy="1314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6148800" y="2044800"/>
            <a:ext cx="2880000" cy="13176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148800" y="3420000"/>
            <a:ext cx="2880000" cy="1314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6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107504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1095200"/>
            <a:ext cx="4392488" cy="1774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9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1095200"/>
            <a:ext cx="4392000" cy="1774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108000" y="2926800"/>
            <a:ext cx="8920800" cy="18053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295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4266"/>
            <a:ext cx="4392488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674266"/>
            <a:ext cx="4392000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108000" y="2732400"/>
            <a:ext cx="4392488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636800" y="2732400"/>
            <a:ext cx="4392000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511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33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87999"/>
            <a:ext cx="9147600" cy="3739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693C7-B24F-4877-ABEA-C1BA44E3A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4" y="4836033"/>
            <a:ext cx="1673352" cy="25375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-223" y="4779044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2381" y="8040"/>
            <a:ext cx="9147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MKS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3906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950" y="674688"/>
            <a:ext cx="8920800" cy="4060800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8FDC65CA-E0D8-4E82-A12F-690890EC4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1800" y="4857484"/>
            <a:ext cx="1872208" cy="21602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700" cap="all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A7560F8D-EBBA-4F65-9568-9EE175CC0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4857750"/>
            <a:ext cx="338008" cy="215758"/>
          </a:xfrm>
          <a:prstGeom prst="rect">
            <a:avLst/>
          </a:prstGeom>
        </p:spPr>
        <p:txBody>
          <a:bodyPr vert="horz" lIns="0" tIns="45720" rIns="0" bIns="45720" rtlCol="0" anchor="ctr" anchorCtr="0"/>
          <a:lstStyle>
            <a:lvl1pPr algn="r">
              <a:defRPr sz="120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0564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4689"/>
            <a:ext cx="8922196" cy="4060342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1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0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MKS 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0F7C88-A242-4CC6-9355-323B388F4C51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04" y="361950"/>
            <a:ext cx="8922196" cy="204077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2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07504" y="51471"/>
            <a:ext cx="8922196" cy="309630"/>
          </a:xfrm>
        </p:spPr>
        <p:txBody>
          <a:bodyPr/>
          <a:lstStyle>
            <a:lvl1pPr>
              <a:defRPr sz="2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157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2378" y="209551"/>
            <a:ext cx="2777566" cy="4026186"/>
          </a:xfrm>
        </p:spPr>
        <p:txBody>
          <a:bodyPr anchor="ctr" anchorCtr="0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Transition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203848" y="0"/>
            <a:ext cx="0" cy="514350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0179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4392488" cy="4060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673200"/>
            <a:ext cx="4392488" cy="4060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4346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107505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1095201"/>
            <a:ext cx="4392488" cy="36396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800" y="672529"/>
            <a:ext cx="4392000" cy="4226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636800" y="1095201"/>
            <a:ext cx="4392000" cy="36396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213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2880000" cy="4060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3132000" y="673200"/>
            <a:ext cx="2880000" cy="4060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/>
          </p:nvPr>
        </p:nvSpPr>
        <p:spPr>
          <a:xfrm>
            <a:off x="6148800" y="673200"/>
            <a:ext cx="2880000" cy="4060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529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ve and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8922196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07504" y="2732400"/>
            <a:ext cx="8922196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5651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Abov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673200"/>
            <a:ext cx="4392000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636800" y="673200"/>
            <a:ext cx="4392900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107504" y="2732400"/>
            <a:ext cx="8922196" cy="20025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0451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788000"/>
            <a:ext cx="9147600" cy="368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24EF9A-724D-4F6A-97A5-00651A12DB3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4" y="4836033"/>
            <a:ext cx="1673352" cy="253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0" cstate="print">
            <a:duotone>
              <a:prstClr val="black"/>
              <a:srgbClr val="DEE7F0">
                <a:tint val="45000"/>
                <a:satMod val="400000"/>
              </a:srgbClr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28" b="40705"/>
          <a:stretch/>
        </p:blipFill>
        <p:spPr>
          <a:xfrm>
            <a:off x="7094297" y="25400"/>
            <a:ext cx="2053308" cy="57488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-223" y="4779044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381" y="8040"/>
            <a:ext cx="9147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2381" y="600284"/>
            <a:ext cx="9147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" y="615073"/>
            <a:ext cx="9147600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07504" y="51471"/>
            <a:ext cx="8922196" cy="5166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Double tap to add title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107540" y="674688"/>
            <a:ext cx="8922160" cy="40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"/>
          <p:cNvSpPr>
            <a:spLocks noGrp="1"/>
          </p:cNvSpPr>
          <p:nvPr>
            <p:ph type="ftr" sz="quarter" idx="3"/>
          </p:nvPr>
        </p:nvSpPr>
        <p:spPr>
          <a:xfrm>
            <a:off x="6781800" y="4857484"/>
            <a:ext cx="1872208" cy="21602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700" cap="all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686800" y="4857750"/>
            <a:ext cx="338008" cy="215758"/>
          </a:xfrm>
          <a:prstGeom prst="rect">
            <a:avLst/>
          </a:prstGeom>
        </p:spPr>
        <p:txBody>
          <a:bodyPr vert="horz" lIns="0" tIns="45720" rIns="0" bIns="45720" rtlCol="0" anchor="ctr" anchorCtr="0"/>
          <a:lstStyle>
            <a:lvl1pPr algn="r">
              <a:defRPr sz="120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FD0F7C88-A242-4CC6-9355-323B388F4C5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705BF-6855-4D79-B34C-8B171742C93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99" y="2203740"/>
            <a:ext cx="3655801" cy="7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3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8" r:id="rId3"/>
    <p:sldLayoutId id="2147483651" r:id="rId4"/>
    <p:sldLayoutId id="2147483652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54" r:id="rId16"/>
    <p:sldLayoutId id="2147483669" r:id="rId17"/>
  </p:sldLayoutIdLst>
  <p:transition spd="slow"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5487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spcBef>
          <a:spcPts val="1800"/>
        </a:spcBef>
        <a:buClr>
          <a:srgbClr val="8DC63F"/>
        </a:buClr>
        <a:buFont typeface="Arial" panose="020B0604020202020204" pitchFamily="34" charset="0"/>
        <a:buChar char="●"/>
        <a:defRPr sz="2000" kern="1200">
          <a:solidFill>
            <a:srgbClr val="333D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-228600" algn="l" defTabSz="914400" rtl="0" eaLnBrk="1" latinLnBrk="0" hangingPunct="1">
        <a:spcBef>
          <a:spcPts val="0"/>
        </a:spcBef>
        <a:buClr>
          <a:srgbClr val="8DC63F"/>
        </a:buClr>
        <a:buFont typeface="Arial" panose="020B0604020202020204" pitchFamily="34" charset="0"/>
        <a:buChar char="‒"/>
        <a:defRPr sz="1600" kern="1200">
          <a:solidFill>
            <a:srgbClr val="333D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85800" indent="-228600" algn="l" defTabSz="914400" rtl="0" eaLnBrk="1" latinLnBrk="0" hangingPunct="1">
        <a:spcBef>
          <a:spcPts val="0"/>
        </a:spcBef>
        <a:buClr>
          <a:srgbClr val="8DC63F"/>
        </a:buClr>
        <a:buFont typeface="Arial" panose="020B0604020202020204" pitchFamily="34" charset="0"/>
        <a:buChar char="•"/>
        <a:defRPr sz="1400" kern="1200">
          <a:solidFill>
            <a:srgbClr val="333D47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914400" indent="-228600" algn="l" defTabSz="914400" rtl="0" eaLnBrk="1" latinLnBrk="0" hangingPunct="1">
        <a:spcBef>
          <a:spcPts val="0"/>
        </a:spcBef>
        <a:buClr>
          <a:srgbClr val="8DC63F"/>
        </a:buClr>
        <a:buFont typeface="Arial" panose="020B0604020202020204" pitchFamily="34" charset="0"/>
        <a:buChar char="•"/>
        <a:defRPr sz="1100" kern="1200">
          <a:solidFill>
            <a:srgbClr val="333D47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146175" indent="-231775" algn="l" defTabSz="914400" rtl="0" eaLnBrk="1" latinLnBrk="0" hangingPunct="1">
        <a:spcBef>
          <a:spcPts val="200"/>
        </a:spcBef>
        <a:buClr>
          <a:srgbClr val="8DC63F"/>
        </a:buClr>
        <a:buFont typeface="Arial" panose="020B0604020202020204" pitchFamily="34" charset="0"/>
        <a:buChar char="•"/>
        <a:defRPr sz="1000" kern="1200">
          <a:solidFill>
            <a:srgbClr val="333D47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iphaine.deneuville@mksinst.com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F574D-42F4-4F01-AD8F-20E1311F4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MKS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D8C4E-0827-4E5B-B54A-3C126F499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0F7C88-A242-4CC6-9355-323B388F4C5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DE94DC-A4C2-4631-B58D-81F464EF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0276"/>
            <a:ext cx="2549416" cy="18002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AC32BAD-3FE0-4DAA-AC91-E05C18A1BA7A}"/>
              </a:ext>
            </a:extLst>
          </p:cNvPr>
          <p:cNvSpPr txBox="1"/>
          <p:nvPr/>
        </p:nvSpPr>
        <p:spPr>
          <a:xfrm>
            <a:off x="0" y="51470"/>
            <a:ext cx="902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division Newport du groupe </a:t>
            </a:r>
            <a:r>
              <a:rPr lang="fr-F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MKS Instruments </a:t>
            </a:r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recherche des </a:t>
            </a:r>
            <a:r>
              <a:rPr lang="fr-F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Techniciens d’usinage en commande numérique </a:t>
            </a:r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sa filiale </a:t>
            </a:r>
            <a:r>
              <a:rPr lang="fr-F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 CONTROLE</a:t>
            </a:r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située à Brigueuil (Charente) à 30mn à l’ouest de LIMOGES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0275E0-FDC6-43F1-A840-6BDA10C3C8BA}"/>
              </a:ext>
            </a:extLst>
          </p:cNvPr>
          <p:cNvSpPr txBox="1"/>
          <p:nvPr/>
        </p:nvSpPr>
        <p:spPr>
          <a:xfrm>
            <a:off x="69070" y="654069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Fort potentiel, de formation Bac Pro/STI à Bac+2, ou professionnel avec une expérience en tournage, fraisage, rectification… vous souhaitez rejoindre la puissance d’un groupe dans l’industrie de la photonique et des technologies avancées, alors </a:t>
            </a:r>
          </a:p>
          <a:p>
            <a:r>
              <a:rPr lang="fr-FR" sz="12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Envoyez nous votre CV à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FCED9A9-AECC-460F-88FE-2B6502992F47}"/>
              </a:ext>
            </a:extLst>
          </p:cNvPr>
          <p:cNvSpPr txBox="1"/>
          <p:nvPr/>
        </p:nvSpPr>
        <p:spPr>
          <a:xfrm>
            <a:off x="5161919" y="1270150"/>
            <a:ext cx="3804736" cy="461665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Tiphaine DENEUVILLE - Chargée de Recrutement</a:t>
            </a:r>
          </a:p>
          <a:p>
            <a:pPr algn="ctr"/>
            <a:r>
              <a:rPr lang="fr-FR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tiphaine.deneuville@mksinst.com</a:t>
            </a:r>
            <a:r>
              <a:rPr lang="fr-FR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06 07 71 70 27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9F5071-F41C-469F-B0FB-038AE614079B}"/>
              </a:ext>
            </a:extLst>
          </p:cNvPr>
          <p:cNvSpPr txBox="1"/>
          <p:nvPr/>
        </p:nvSpPr>
        <p:spPr>
          <a:xfrm>
            <a:off x="1633080" y="3421919"/>
            <a:ext cx="1735358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Recherche</a:t>
            </a:r>
          </a:p>
          <a:p>
            <a:pPr algn="ctr">
              <a:lnSpc>
                <a:spcPct val="150000"/>
              </a:lnSpc>
            </a:pPr>
            <a:r>
              <a:rPr lang="fr-FR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 électronique</a:t>
            </a:r>
          </a:p>
          <a:p>
            <a:pPr algn="ctr">
              <a:lnSpc>
                <a:spcPct val="150000"/>
              </a:lnSpc>
            </a:pPr>
            <a:r>
              <a:rPr lang="fr-FR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Semi-conducteurs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BC4783B-F5B5-42F1-9F97-EE5D57D28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07" y="1995686"/>
            <a:ext cx="1918712" cy="129474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53D2072-2D83-46F5-883F-67E39FF72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768" y="2683165"/>
            <a:ext cx="1271946" cy="11094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2B01B2C-023A-4DB7-9190-C4FC03006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233" y="3339615"/>
            <a:ext cx="1271946" cy="108645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840DEDC-3403-4A0C-BBA7-1EC70E6B8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740" y="3930642"/>
            <a:ext cx="1390403" cy="114279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3278CE2-63F5-4687-BBC9-7C9395C3D10B}"/>
              </a:ext>
            </a:extLst>
          </p:cNvPr>
          <p:cNvSpPr txBox="1"/>
          <p:nvPr/>
        </p:nvSpPr>
        <p:spPr>
          <a:xfrm>
            <a:off x="3406906" y="3799829"/>
            <a:ext cx="2086906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Bio médical</a:t>
            </a:r>
          </a:p>
          <a:p>
            <a:pPr lvl="0" algn="ctr">
              <a:lnSpc>
                <a:spcPct val="150000"/>
              </a:lnSpc>
            </a:pPr>
            <a:r>
              <a:rPr lang="fr-FR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Photovoltaïque</a:t>
            </a:r>
          </a:p>
          <a:p>
            <a:pPr lvl="0" algn="ctr">
              <a:lnSpc>
                <a:spcPct val="150000"/>
              </a:lnSpc>
            </a:pPr>
            <a:r>
              <a:rPr lang="fr-FR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Voitures autonomes</a:t>
            </a:r>
          </a:p>
        </p:txBody>
      </p:sp>
    </p:spTree>
    <p:extLst>
      <p:ext uri="{BB962C8B-B14F-4D97-AF65-F5344CB8AC3E}">
        <p14:creationId xmlns:p14="http://schemas.microsoft.com/office/powerpoint/2010/main" val="32915953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KS_CorporateTemplate">
  <a:themeElements>
    <a:clrScheme name="MKS Corporate Template">
      <a:dk1>
        <a:srgbClr val="333D47"/>
      </a:dk1>
      <a:lt1>
        <a:srgbClr val="FFFFFF"/>
      </a:lt1>
      <a:dk2>
        <a:srgbClr val="005488"/>
      </a:dk2>
      <a:lt2>
        <a:srgbClr val="F2F2F2"/>
      </a:lt2>
      <a:accent1>
        <a:srgbClr val="588824"/>
      </a:accent1>
      <a:accent2>
        <a:srgbClr val="0099CC"/>
      </a:accent2>
      <a:accent3>
        <a:srgbClr val="005488"/>
      </a:accent3>
      <a:accent4>
        <a:srgbClr val="97D355"/>
      </a:accent4>
      <a:accent5>
        <a:srgbClr val="6E8EA8"/>
      </a:accent5>
      <a:accent6>
        <a:srgbClr val="344757"/>
      </a:accent6>
      <a:hlink>
        <a:srgbClr val="008BBC"/>
      </a:hlink>
      <a:folHlink>
        <a:srgbClr val="DFBF35"/>
      </a:folHlink>
    </a:clrScheme>
    <a:fontScheme name="MKS Corporate Templat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MKS Instrumen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normAutofit fontScale="62500" lnSpcReduction="20000"/>
      </a:bodyPr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KS-Newport PowerPoint Template" id="{CD671FD5-5ACC-4289-AE8D-9B5E3DC8C2A3}" vid="{E02C9211-E943-4AAB-B0BC-2B7008E413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0E46A3AF68E46B4D8E82D7A621EDD" ma:contentTypeVersion="2" ma:contentTypeDescription="Create a new document." ma:contentTypeScope="" ma:versionID="bbdde7dfad51b5d22b3e645d6233a086">
  <xsd:schema xmlns:xsd="http://www.w3.org/2001/XMLSchema" xmlns:xs="http://www.w3.org/2001/XMLSchema" xmlns:p="http://schemas.microsoft.com/office/2006/metadata/properties" xmlns:ns2="21df9f8d-c6a9-4804-ae25-0285cc49ace3" targetNamespace="http://schemas.microsoft.com/office/2006/metadata/properties" ma:root="true" ma:fieldsID="e5e86c1d0501e390fe13ea611b754c69" ns2:_="">
    <xsd:import namespace="21df9f8d-c6a9-4804-ae25-0285cc49ace3"/>
    <xsd:element name="properties">
      <xsd:complexType>
        <xsd:sequence>
          <xsd:element name="documentManagement">
            <xsd:complexType>
              <xsd:all>
                <xsd:element ref="ns2:Version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f9f8d-c6a9-4804-ae25-0285cc49ace3" elementFormDefault="qualified">
    <xsd:import namespace="http://schemas.microsoft.com/office/2006/documentManagement/types"/>
    <xsd:import namespace="http://schemas.microsoft.com/office/infopath/2007/PartnerControls"/>
    <xsd:element name="Version_x0020_DAte" ma:index="8" nillable="true" ma:displayName="Version Date" ma:format="DateOnly" ma:internalName="Version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sion_x0020_DAte xmlns="21df9f8d-c6a9-4804-ae25-0285cc49ace3" xsi:nil="true"/>
  </documentManagement>
</p:properties>
</file>

<file path=customXml/itemProps1.xml><?xml version="1.0" encoding="utf-8"?>
<ds:datastoreItem xmlns:ds="http://schemas.openxmlformats.org/officeDocument/2006/customXml" ds:itemID="{E5DF7E5E-E97C-44EA-A900-51FA886D3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f9f8d-c6a9-4804-ae25-0285cc49a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4F0768-184F-48D3-83B5-F97DEB97E3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89AE9-56F3-417E-A0F6-1E5B45606ED1}">
  <ds:schemaRefs>
    <ds:schemaRef ds:uri="http://schemas.openxmlformats.org/package/2006/metadata/core-properties"/>
    <ds:schemaRef ds:uri="21df9f8d-c6a9-4804-ae25-0285cc49ace3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Newport PowerPoint Template</Template>
  <TotalTime>0</TotalTime>
  <Words>111</Words>
  <Application>Microsoft Office PowerPoint</Application>
  <PresentationFormat>Affichage à l'écran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Segoe UI</vt:lpstr>
      <vt:lpstr>Segoe UI Black</vt:lpstr>
      <vt:lpstr>Segoe UI Light</vt:lpstr>
      <vt:lpstr>Segoe UI Semibold</vt:lpstr>
      <vt:lpstr>MKS_CorporateTemplate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2021-03-31T10:08:02Z</dcterms:created>
  <dcterms:modified xsi:type="dcterms:W3CDTF">2022-05-24T07:46:44Z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0x0101009B60E46A3AF68E46B4D8E82D7A621EDD</vt:lpwstr>
  </property>
</Properties>
</file>