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AAD"/>
    <a:srgbClr val="A1006B"/>
    <a:srgbClr val="EAA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D26F6-8EE0-472A-92AC-CCF021426CC7}" v="1" dt="2022-09-23T12:34:50.631"/>
    <p1510:client id="{1DFDED3A-1683-4C35-BD91-19F74FBE3D02}" v="8" dt="2022-09-22T13:33:1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ER Ilham (SNCF VOYAGEURS / TECHNICENTRE CHARENTE PERIGORD / POLE RH)" userId="a5e49ee8-cff7-4847-9fd4-7656299d0fba" providerId="ADAL" clId="{1DFDED3A-1683-4C35-BD91-19F74FBE3D02}"/>
    <pc:docChg chg="undo custSel modSld">
      <pc:chgData name="AMER Ilham (SNCF VOYAGEURS / TECHNICENTRE CHARENTE PERIGORD / POLE RH)" userId="a5e49ee8-cff7-4847-9fd4-7656299d0fba" providerId="ADAL" clId="{1DFDED3A-1683-4C35-BD91-19F74FBE3D02}" dt="2022-09-22T13:46:32.100" v="299" actId="20577"/>
      <pc:docMkLst>
        <pc:docMk/>
      </pc:docMkLst>
      <pc:sldChg chg="addSp delSp modSp mod">
        <pc:chgData name="AMER Ilham (SNCF VOYAGEURS / TECHNICENTRE CHARENTE PERIGORD / POLE RH)" userId="a5e49ee8-cff7-4847-9fd4-7656299d0fba" providerId="ADAL" clId="{1DFDED3A-1683-4C35-BD91-19F74FBE3D02}" dt="2022-09-22T13:46:32.100" v="299" actId="20577"/>
        <pc:sldMkLst>
          <pc:docMk/>
          <pc:sldMk cId="1861895101" sldId="259"/>
        </pc:sldMkLst>
        <pc:spChg chg="mod">
          <ac:chgData name="AMER Ilham (SNCF VOYAGEURS / TECHNICENTRE CHARENTE PERIGORD / POLE RH)" userId="a5e49ee8-cff7-4847-9fd4-7656299d0fba" providerId="ADAL" clId="{1DFDED3A-1683-4C35-BD91-19F74FBE3D02}" dt="2022-09-22T13:46:32.100" v="299" actId="20577"/>
          <ac:spMkLst>
            <pc:docMk/>
            <pc:sldMk cId="1861895101" sldId="259"/>
            <ac:spMk id="6" creationId="{53AA336A-559D-440B-865C-A5D3726F3AA0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43:48.866" v="281" actId="1076"/>
          <ac:spMkLst>
            <pc:docMk/>
            <pc:sldMk cId="1861895101" sldId="259"/>
            <ac:spMk id="10" creationId="{49995329-60B8-436A-B545-9D5C45AEA2D7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34:28.801" v="217" actId="1076"/>
          <ac:spMkLst>
            <pc:docMk/>
            <pc:sldMk cId="1861895101" sldId="259"/>
            <ac:spMk id="13" creationId="{6999663F-8213-4911-A8B2-4E7046A8BF33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31:12.392" v="124" actId="1076"/>
          <ac:spMkLst>
            <pc:docMk/>
            <pc:sldMk cId="1861895101" sldId="259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31:04.906" v="122" actId="1076"/>
          <ac:spMkLst>
            <pc:docMk/>
            <pc:sldMk cId="1861895101" sldId="259"/>
            <ac:spMk id="15" creationId="{2ECEDB37-5088-4192-B5C6-3140F41FC94F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31:08.773" v="123" actId="1076"/>
          <ac:spMkLst>
            <pc:docMk/>
            <pc:sldMk cId="1861895101" sldId="259"/>
            <ac:spMk id="17" creationId="{7A1575B3-133D-4341-A5DD-F8042DCE2C06}"/>
          </ac:spMkLst>
        </pc:spChg>
        <pc:spChg chg="add del mod">
          <ac:chgData name="AMER Ilham (SNCF VOYAGEURS / TECHNICENTRE CHARENTE PERIGORD / POLE RH)" userId="a5e49ee8-cff7-4847-9fd4-7656299d0fba" providerId="ADAL" clId="{1DFDED3A-1683-4C35-BD91-19F74FBE3D02}" dt="2022-09-22T13:34:25.414" v="216" actId="1076"/>
          <ac:spMkLst>
            <pc:docMk/>
            <pc:sldMk cId="1861895101" sldId="259"/>
            <ac:spMk id="19" creationId="{B654EC8C-AB99-47CA-A19C-5F27B58C48B6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42:39.845" v="279" actId="20577"/>
          <ac:spMkLst>
            <pc:docMk/>
            <pc:sldMk cId="1861895101" sldId="259"/>
            <ac:spMk id="21" creationId="{5A764D05-1D91-42F7-8951-C8E09D0F52C3}"/>
          </ac:spMkLst>
        </pc:spChg>
        <pc:spChg chg="del">
          <ac:chgData name="AMER Ilham (SNCF VOYAGEURS / TECHNICENTRE CHARENTE PERIGORD / POLE RH)" userId="a5e49ee8-cff7-4847-9fd4-7656299d0fba" providerId="ADAL" clId="{1DFDED3A-1683-4C35-BD91-19F74FBE3D02}" dt="2022-09-22T13:34:02.919" v="209" actId="478"/>
          <ac:spMkLst>
            <pc:docMk/>
            <pc:sldMk cId="1861895101" sldId="259"/>
            <ac:spMk id="22" creationId="{86D9ED21-3764-47FA-A28F-D5CE48121A6D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45:55.919" v="282" actId="1076"/>
          <ac:spMkLst>
            <pc:docMk/>
            <pc:sldMk cId="1861895101" sldId="259"/>
            <ac:spMk id="23" creationId="{78BA33AD-B78E-4E4C-84BD-2FC9048FC7C6}"/>
          </ac:spMkLst>
        </pc:spChg>
        <pc:spChg chg="mod">
          <ac:chgData name="AMER Ilham (SNCF VOYAGEURS / TECHNICENTRE CHARENTE PERIGORD / POLE RH)" userId="a5e49ee8-cff7-4847-9fd4-7656299d0fba" providerId="ADAL" clId="{1DFDED3A-1683-4C35-BD91-19F74FBE3D02}" dt="2022-09-22T13:34:39.378" v="220" actId="1076"/>
          <ac:spMkLst>
            <pc:docMk/>
            <pc:sldMk cId="1861895101" sldId="259"/>
            <ac:spMk id="24" creationId="{CF471328-463B-489B-B14F-01C55BB8ED75}"/>
          </ac:spMkLst>
        </pc:spChg>
        <pc:spChg chg="del">
          <ac:chgData name="AMER Ilham (SNCF VOYAGEURS / TECHNICENTRE CHARENTE PERIGORD / POLE RH)" userId="a5e49ee8-cff7-4847-9fd4-7656299d0fba" providerId="ADAL" clId="{1DFDED3A-1683-4C35-BD91-19F74FBE3D02}" dt="2022-09-22T13:34:08.848" v="212" actId="478"/>
          <ac:spMkLst>
            <pc:docMk/>
            <pc:sldMk cId="1861895101" sldId="259"/>
            <ac:spMk id="25" creationId="{B9A55B22-9BC9-4C03-BAEF-32CE10F9CBCE}"/>
          </ac:spMkLst>
        </pc:spChg>
        <pc:picChg chg="mod">
          <ac:chgData name="AMER Ilham (SNCF VOYAGEURS / TECHNICENTRE CHARENTE PERIGORD / POLE RH)" userId="a5e49ee8-cff7-4847-9fd4-7656299d0fba" providerId="ADAL" clId="{1DFDED3A-1683-4C35-BD91-19F74FBE3D02}" dt="2022-09-22T13:34:34.468" v="219" actId="14100"/>
          <ac:picMkLst>
            <pc:docMk/>
            <pc:sldMk cId="1861895101" sldId="259"/>
            <ac:picMk id="18" creationId="{62EB93F6-4876-4B4C-976A-49F73DF70D2D}"/>
          </ac:picMkLst>
        </pc:picChg>
        <pc:picChg chg="mod">
          <ac:chgData name="AMER Ilham (SNCF VOYAGEURS / TECHNICENTRE CHARENTE PERIGORD / POLE RH)" userId="a5e49ee8-cff7-4847-9fd4-7656299d0fba" providerId="ADAL" clId="{1DFDED3A-1683-4C35-BD91-19F74FBE3D02}" dt="2022-09-22T13:30:52.503" v="119" actId="1076"/>
          <ac:picMkLst>
            <pc:docMk/>
            <pc:sldMk cId="1861895101" sldId="259"/>
            <ac:picMk id="1026" creationId="{66B65281-D379-41EA-BFE6-CB8274AB79E4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0D800A7C-6701-4D99-9B26-B71D4162EF38}"/>
    <pc:docChg chg="undo custSel modSld">
      <pc:chgData name="AMER Ilham (SNCF VOYAGEURS / TECHNICENTRE CHARENTE PERIGORD / POLE RH)" userId="a5e49ee8-cff7-4847-9fd4-7656299d0fba" providerId="ADAL" clId="{0D800A7C-6701-4D99-9B26-B71D4162EF38}" dt="2022-01-31T14:07:17.399" v="1344" actId="5793"/>
      <pc:docMkLst>
        <pc:docMk/>
      </pc:docMkLst>
      <pc:sldChg chg="modSp mod">
        <pc:chgData name="AMER Ilham (SNCF VOYAGEURS / TECHNICENTRE CHARENTE PERIGORD / POLE RH)" userId="a5e49ee8-cff7-4847-9fd4-7656299d0fba" providerId="ADAL" clId="{0D800A7C-6701-4D99-9B26-B71D4162EF38}" dt="2022-01-31T12:56:01.708" v="1" actId="20577"/>
        <pc:sldMkLst>
          <pc:docMk/>
          <pc:sldMk cId="523128527" sldId="256"/>
        </pc:sldMkLst>
        <pc:spChg chg="mod">
          <ac:chgData name="AMER Ilham (SNCF VOYAGEURS / TECHNICENTRE CHARENTE PERIGORD / POLE RH)" userId="a5e49ee8-cff7-4847-9fd4-7656299d0fba" providerId="ADAL" clId="{0D800A7C-6701-4D99-9B26-B71D4162EF38}" dt="2022-01-31T12:56:01.708" v="1" actId="20577"/>
          <ac:spMkLst>
            <pc:docMk/>
            <pc:sldMk cId="523128527" sldId="256"/>
            <ac:spMk id="3" creationId="{655C7A5A-2E80-47B3-8E68-196483151262}"/>
          </ac:spMkLst>
        </pc:spChg>
      </pc:sldChg>
      <pc:sldChg chg="addSp delSp modSp mod">
        <pc:chgData name="AMER Ilham (SNCF VOYAGEURS / TECHNICENTRE CHARENTE PERIGORD / POLE RH)" userId="a5e49ee8-cff7-4847-9fd4-7656299d0fba" providerId="ADAL" clId="{0D800A7C-6701-4D99-9B26-B71D4162EF38}" dt="2022-01-31T14:07:17.399" v="1344" actId="5793"/>
        <pc:sldMkLst>
          <pc:docMk/>
          <pc:sldMk cId="529211911" sldId="258"/>
        </pc:sldMkLst>
        <pc:spChg chg="mod">
          <ac:chgData name="AMER Ilham (SNCF VOYAGEURS / TECHNICENTRE CHARENTE PERIGORD / POLE RH)" userId="a5e49ee8-cff7-4847-9fd4-7656299d0fba" providerId="ADAL" clId="{0D800A7C-6701-4D99-9B26-B71D4162EF38}" dt="2022-01-31T12:56:06.408" v="3" actId="20577"/>
          <ac:spMkLst>
            <pc:docMk/>
            <pc:sldMk cId="529211911" sldId="258"/>
            <ac:spMk id="6" creationId="{53AA336A-559D-440B-865C-A5D3726F3AA0}"/>
          </ac:spMkLst>
        </pc:spChg>
        <pc:spChg chg="del mod">
          <ac:chgData name="AMER Ilham (SNCF VOYAGEURS / TECHNICENTRE CHARENTE PERIGORD / POLE RH)" userId="a5e49ee8-cff7-4847-9fd4-7656299d0fba" providerId="ADAL" clId="{0D800A7C-6701-4D99-9B26-B71D4162EF38}" dt="2022-01-31T13:59:45.566" v="1266" actId="478"/>
          <ac:spMkLst>
            <pc:docMk/>
            <pc:sldMk cId="529211911" sldId="258"/>
            <ac:spMk id="8" creationId="{BD5316B4-9AE1-4CA8-85CD-D4DC24AB9AFE}"/>
          </ac:spMkLst>
        </pc:spChg>
        <pc:spChg chg="mod">
          <ac:chgData name="AMER Ilham (SNCF VOYAGEURS / TECHNICENTRE CHARENTE PERIGORD / POLE RH)" userId="a5e49ee8-cff7-4847-9fd4-7656299d0fba" providerId="ADAL" clId="{0D800A7C-6701-4D99-9B26-B71D4162EF38}" dt="2022-01-31T14:07:17.399" v="1344" actId="5793"/>
          <ac:spMkLst>
            <pc:docMk/>
            <pc:sldMk cId="529211911" sldId="258"/>
            <ac:spMk id="10" creationId="{49995329-60B8-436A-B545-9D5C45AEA2D7}"/>
          </ac:spMkLst>
        </pc:spChg>
        <pc:spChg chg="mod">
          <ac:chgData name="AMER Ilham (SNCF VOYAGEURS / TECHNICENTRE CHARENTE PERIGORD / POLE RH)" userId="a5e49ee8-cff7-4847-9fd4-7656299d0fba" providerId="ADAL" clId="{0D800A7C-6701-4D99-9B26-B71D4162EF38}" dt="2022-01-31T13:55:35.501" v="1230" actId="20577"/>
          <ac:spMkLst>
            <pc:docMk/>
            <pc:sldMk cId="529211911" sldId="258"/>
            <ac:spMk id="13" creationId="{09389E30-44B4-4DAC-8689-E46B443A131A}"/>
          </ac:spMkLst>
        </pc:spChg>
        <pc:spChg chg="add mod">
          <ac:chgData name="AMER Ilham (SNCF VOYAGEURS / TECHNICENTRE CHARENTE PERIGORD / POLE RH)" userId="a5e49ee8-cff7-4847-9fd4-7656299d0fba" providerId="ADAL" clId="{0D800A7C-6701-4D99-9B26-B71D4162EF38}" dt="2022-01-31T14:06:38.235" v="1338" actId="20577"/>
          <ac:spMkLst>
            <pc:docMk/>
            <pc:sldMk cId="529211911" sldId="258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0D800A7C-6701-4D99-9B26-B71D4162EF38}" dt="2022-01-31T14:01:48.978" v="1331" actId="1076"/>
          <ac:spMkLst>
            <pc:docMk/>
            <pc:sldMk cId="529211911" sldId="258"/>
            <ac:spMk id="15" creationId="{2ECEDB37-5088-4192-B5C6-3140F41FC94F}"/>
          </ac:spMkLst>
        </pc:spChg>
        <pc:spChg chg="add mod">
          <ac:chgData name="AMER Ilham (SNCF VOYAGEURS / TECHNICENTRE CHARENTE PERIGORD / POLE RH)" userId="a5e49ee8-cff7-4847-9fd4-7656299d0fba" providerId="ADAL" clId="{0D800A7C-6701-4D99-9B26-B71D4162EF38}" dt="2022-01-31T13:59:52.720" v="1267" actId="1076"/>
          <ac:spMkLst>
            <pc:docMk/>
            <pc:sldMk cId="529211911" sldId="258"/>
            <ac:spMk id="17" creationId="{7A1575B3-133D-4341-A5DD-F8042DCE2C06}"/>
          </ac:spMkLst>
        </pc:spChg>
        <pc:picChg chg="add del mod">
          <ac:chgData name="AMER Ilham (SNCF VOYAGEURS / TECHNICENTRE CHARENTE PERIGORD / POLE RH)" userId="a5e49ee8-cff7-4847-9fd4-7656299d0fba" providerId="ADAL" clId="{0D800A7C-6701-4D99-9B26-B71D4162EF38}" dt="2022-01-31T13:28:05.106" v="1034" actId="478"/>
          <ac:picMkLst>
            <pc:docMk/>
            <pc:sldMk cId="529211911" sldId="258"/>
            <ac:picMk id="2" creationId="{AFFD4BD2-C07D-4A5E-9626-52B62ED19C92}"/>
          </ac:picMkLst>
        </pc:picChg>
        <pc:picChg chg="mod">
          <ac:chgData name="AMER Ilham (SNCF VOYAGEURS / TECHNICENTRE CHARENTE PERIGORD / POLE RH)" userId="a5e49ee8-cff7-4847-9fd4-7656299d0fba" providerId="ADAL" clId="{0D800A7C-6701-4D99-9B26-B71D4162EF38}" dt="2022-01-31T13:57:16.298" v="1232" actId="1076"/>
          <ac:picMkLst>
            <pc:docMk/>
            <pc:sldMk cId="529211911" sldId="258"/>
            <ac:picMk id="18" creationId="{62EB93F6-4876-4B4C-976A-49F73DF70D2D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2CA27210-418A-4754-A884-AF7002802F83}"/>
    <pc:docChg chg="undo custSel modSld">
      <pc:chgData name="AMER Ilham (SNCF VOYAGEURS / TECHNICENTRE CHARENTE PERIGORD / POLE RH)" userId="a5e49ee8-cff7-4847-9fd4-7656299d0fba" providerId="ADAL" clId="{2CA27210-418A-4754-A884-AF7002802F83}" dt="2022-02-14T14:58:44.806" v="645"/>
      <pc:docMkLst>
        <pc:docMk/>
      </pc:docMkLst>
      <pc:sldChg chg="modSp mod">
        <pc:chgData name="AMER Ilham (SNCF VOYAGEURS / TECHNICENTRE CHARENTE PERIGORD / POLE RH)" userId="a5e49ee8-cff7-4847-9fd4-7656299d0fba" providerId="ADAL" clId="{2CA27210-418A-4754-A884-AF7002802F83}" dt="2022-02-14T14:58:44.806" v="645"/>
        <pc:sldMkLst>
          <pc:docMk/>
          <pc:sldMk cId="529211911" sldId="258"/>
        </pc:sldMkLst>
        <pc:spChg chg="mod">
          <ac:chgData name="AMER Ilham (SNCF VOYAGEURS / TECHNICENTRE CHARENTE PERIGORD / POLE RH)" userId="a5e49ee8-cff7-4847-9fd4-7656299d0fba" providerId="ADAL" clId="{2CA27210-418A-4754-A884-AF7002802F83}" dt="2022-02-14T14:44:26.641" v="486" actId="1076"/>
          <ac:spMkLst>
            <pc:docMk/>
            <pc:sldMk cId="529211911" sldId="258"/>
            <ac:spMk id="5" creationId="{78176651-493A-40A7-A314-F317DF15A093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1-31T14:09:31.415" v="3" actId="14100"/>
          <ac:spMkLst>
            <pc:docMk/>
            <pc:sldMk cId="529211911" sldId="258"/>
            <ac:spMk id="6" creationId="{53AA336A-559D-440B-865C-A5D3726F3AA0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14T13:44:41.935" v="126" actId="1076"/>
          <ac:spMkLst>
            <pc:docMk/>
            <pc:sldMk cId="529211911" sldId="258"/>
            <ac:spMk id="10" creationId="{49995329-60B8-436A-B545-9D5C45AEA2D7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14T14:58:44.806" v="645"/>
          <ac:spMkLst>
            <pc:docMk/>
            <pc:sldMk cId="529211911" sldId="258"/>
            <ac:spMk id="13" creationId="{09389E30-44B4-4DAC-8689-E46B443A131A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14T14:56:00.790" v="641" actId="1076"/>
          <ac:spMkLst>
            <pc:docMk/>
            <pc:sldMk cId="529211911" sldId="258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14T14:54:36.137" v="598" actId="1076"/>
          <ac:spMkLst>
            <pc:docMk/>
            <pc:sldMk cId="529211911" sldId="258"/>
            <ac:spMk id="15" creationId="{2ECEDB37-5088-4192-B5C6-3140F41FC94F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04T14:58:57.240" v="124" actId="20577"/>
          <ac:spMkLst>
            <pc:docMk/>
            <pc:sldMk cId="529211911" sldId="258"/>
            <ac:spMk id="16" creationId="{E155B481-98B7-499F-8FAC-7AE6FE0BC65C}"/>
          </ac:spMkLst>
        </pc:spChg>
        <pc:spChg chg="mod">
          <ac:chgData name="AMER Ilham (SNCF VOYAGEURS / TECHNICENTRE CHARENTE PERIGORD / POLE RH)" userId="a5e49ee8-cff7-4847-9fd4-7656299d0fba" providerId="ADAL" clId="{2CA27210-418A-4754-A884-AF7002802F83}" dt="2022-02-14T14:55:56.723" v="640" actId="1076"/>
          <ac:spMkLst>
            <pc:docMk/>
            <pc:sldMk cId="529211911" sldId="258"/>
            <ac:spMk id="17" creationId="{7A1575B3-133D-4341-A5DD-F8042DCE2C06}"/>
          </ac:spMkLst>
        </pc:spChg>
        <pc:picChg chg="mod">
          <ac:chgData name="AMER Ilham (SNCF VOYAGEURS / TECHNICENTRE CHARENTE PERIGORD / POLE RH)" userId="a5e49ee8-cff7-4847-9fd4-7656299d0fba" providerId="ADAL" clId="{2CA27210-418A-4754-A884-AF7002802F83}" dt="2022-02-14T14:44:39.401" v="489" actId="14100"/>
          <ac:picMkLst>
            <pc:docMk/>
            <pc:sldMk cId="529211911" sldId="258"/>
            <ac:picMk id="18" creationId="{62EB93F6-4876-4B4C-976A-49F73DF70D2D}"/>
          </ac:picMkLst>
        </pc:picChg>
        <pc:picChg chg="mod">
          <ac:chgData name="AMER Ilham (SNCF VOYAGEURS / TECHNICENTRE CHARENTE PERIGORD / POLE RH)" userId="a5e49ee8-cff7-4847-9fd4-7656299d0fba" providerId="ADAL" clId="{2CA27210-418A-4754-A884-AF7002802F83}" dt="2022-01-31T14:09:23.998" v="1" actId="1076"/>
          <ac:picMkLst>
            <pc:docMk/>
            <pc:sldMk cId="529211911" sldId="258"/>
            <ac:picMk id="1026" creationId="{66B65281-D379-41EA-BFE6-CB8274AB79E4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A1D0D9B6-3578-4C50-BAAD-4266177BE8F3}"/>
    <pc:docChg chg="undo redo custSel delSld modSld">
      <pc:chgData name="AMER Ilham (SNCF VOYAGEURS / TECHNICENTRE CHARENTE PERIGORD / POLE RH)" userId="a5e49ee8-cff7-4847-9fd4-7656299d0fba" providerId="ADAL" clId="{A1D0D9B6-3578-4C50-BAAD-4266177BE8F3}" dt="2022-04-08T11:28:53.199" v="714" actId="1076"/>
      <pc:docMkLst>
        <pc:docMk/>
      </pc:docMkLst>
      <pc:sldChg chg="delSp modSp del mod">
        <pc:chgData name="AMER Ilham (SNCF VOYAGEURS / TECHNICENTRE CHARENTE PERIGORD / POLE RH)" userId="a5e49ee8-cff7-4847-9fd4-7656299d0fba" providerId="ADAL" clId="{A1D0D9B6-3578-4C50-BAAD-4266177BE8F3}" dt="2022-04-01T13:02:45.782" v="160" actId="47"/>
        <pc:sldMkLst>
          <pc:docMk/>
          <pc:sldMk cId="529211911" sldId="258"/>
        </pc:sldMkLst>
        <pc:spChg chg="mod">
          <ac:chgData name="AMER Ilham (SNCF VOYAGEURS / TECHNICENTRE CHARENTE PERIGORD / POLE RH)" userId="a5e49ee8-cff7-4847-9fd4-7656299d0fba" providerId="ADAL" clId="{A1D0D9B6-3578-4C50-BAAD-4266177BE8F3}" dt="2022-04-01T13:01:53.183" v="148" actId="20577"/>
          <ac:spMkLst>
            <pc:docMk/>
            <pc:sldMk cId="529211911" sldId="258"/>
            <ac:spMk id="10" creationId="{49995329-60B8-436A-B545-9D5C45AEA2D7}"/>
          </ac:spMkLst>
        </pc:spChg>
        <pc:spChg chg="mod">
          <ac:chgData name="AMER Ilham (SNCF VOYAGEURS / TECHNICENTRE CHARENTE PERIGORD / POLE RH)" userId="a5e49ee8-cff7-4847-9fd4-7656299d0fba" providerId="ADAL" clId="{A1D0D9B6-3578-4C50-BAAD-4266177BE8F3}" dt="2022-04-01T12:57:23.480" v="128" actId="20577"/>
          <ac:spMkLst>
            <pc:docMk/>
            <pc:sldMk cId="529211911" sldId="258"/>
            <ac:spMk id="13" creationId="{09389E30-44B4-4DAC-8689-E46B443A131A}"/>
          </ac:spMkLst>
        </pc:spChg>
        <pc:picChg chg="del">
          <ac:chgData name="AMER Ilham (SNCF VOYAGEURS / TECHNICENTRE CHARENTE PERIGORD / POLE RH)" userId="a5e49ee8-cff7-4847-9fd4-7656299d0fba" providerId="ADAL" clId="{A1D0D9B6-3578-4C50-BAAD-4266177BE8F3}" dt="2022-04-01T13:02:00.059" v="149"/>
          <ac:picMkLst>
            <pc:docMk/>
            <pc:sldMk cId="529211911" sldId="258"/>
            <ac:picMk id="2" creationId="{EDD50B02-AC99-43A2-89C7-6FCB0125A0E1}"/>
          </ac:picMkLst>
        </pc:picChg>
      </pc:sldChg>
      <pc:sldChg chg="addSp delSp modSp mod">
        <pc:chgData name="AMER Ilham (SNCF VOYAGEURS / TECHNICENTRE CHARENTE PERIGORD / POLE RH)" userId="a5e49ee8-cff7-4847-9fd4-7656299d0fba" providerId="ADAL" clId="{A1D0D9B6-3578-4C50-BAAD-4266177BE8F3}" dt="2022-04-08T11:28:53.199" v="714" actId="1076"/>
        <pc:sldMkLst>
          <pc:docMk/>
          <pc:sldMk cId="1861895101" sldId="259"/>
        </pc:sldMkLst>
        <pc:spChg chg="del">
          <ac:chgData name="AMER Ilham (SNCF VOYAGEURS / TECHNICENTRE CHARENTE PERIGORD / POLE RH)" userId="a5e49ee8-cff7-4847-9fd4-7656299d0fba" providerId="ADAL" clId="{A1D0D9B6-3578-4C50-BAAD-4266177BE8F3}" dt="2022-04-01T13:02:12.455" v="150" actId="478"/>
          <ac:spMkLst>
            <pc:docMk/>
            <pc:sldMk cId="1861895101" sldId="259"/>
            <ac:spMk id="5" creationId="{78176651-493A-40A7-A314-F317DF15A093}"/>
          </ac:spMkLst>
        </pc:spChg>
        <pc:spChg chg="mod">
          <ac:chgData name="AMER Ilham (SNCF VOYAGEURS / TECHNICENTRE CHARENTE PERIGORD / POLE RH)" userId="a5e49ee8-cff7-4847-9fd4-7656299d0fba" providerId="ADAL" clId="{A1D0D9B6-3578-4C50-BAAD-4266177BE8F3}" dt="2022-04-08T10:56:16.538" v="592" actId="1076"/>
          <ac:spMkLst>
            <pc:docMk/>
            <pc:sldMk cId="1861895101" sldId="259"/>
            <ac:spMk id="6" creationId="{53AA336A-559D-440B-865C-A5D3726F3AA0}"/>
          </ac:spMkLst>
        </pc:spChg>
        <pc:spChg chg="mod">
          <ac:chgData name="AMER Ilham (SNCF VOYAGEURS / TECHNICENTRE CHARENTE PERIGORD / POLE RH)" userId="a5e49ee8-cff7-4847-9fd4-7656299d0fba" providerId="ADAL" clId="{A1D0D9B6-3578-4C50-BAAD-4266177BE8F3}" dt="2022-04-08T11:24:29.629" v="712" actId="20577"/>
          <ac:spMkLst>
            <pc:docMk/>
            <pc:sldMk cId="1861895101" sldId="259"/>
            <ac:spMk id="10" creationId="{49995329-60B8-436A-B545-9D5C45AEA2D7}"/>
          </ac:spMkLst>
        </pc:spChg>
        <pc:spChg chg="del">
          <ac:chgData name="AMER Ilham (SNCF VOYAGEURS / TECHNICENTRE CHARENTE PERIGORD / POLE RH)" userId="a5e49ee8-cff7-4847-9fd4-7656299d0fba" providerId="ADAL" clId="{A1D0D9B6-3578-4C50-BAAD-4266177BE8F3}" dt="2022-04-01T13:02:19.887" v="153" actId="478"/>
          <ac:spMkLst>
            <pc:docMk/>
            <pc:sldMk cId="1861895101" sldId="259"/>
            <ac:spMk id="13" creationId="{09389E30-44B4-4DAC-8689-E46B443A131A}"/>
          </ac:spMkLst>
        </pc:spChg>
        <pc:spChg chg="mod">
          <ac:chgData name="AMER Ilham (SNCF VOYAGEURS / TECHNICENTRE CHARENTE PERIGORD / POLE RH)" userId="a5e49ee8-cff7-4847-9fd4-7656299d0fba" providerId="ADAL" clId="{A1D0D9B6-3578-4C50-BAAD-4266177BE8F3}" dt="2022-04-01T13:03:58.673" v="196" actId="1076"/>
          <ac:spMkLst>
            <pc:docMk/>
            <pc:sldMk cId="1861895101" sldId="259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A1D0D9B6-3578-4C50-BAAD-4266177BE8F3}" dt="2022-04-01T13:03:55.676" v="195" actId="1076"/>
          <ac:spMkLst>
            <pc:docMk/>
            <pc:sldMk cId="1861895101" sldId="259"/>
            <ac:spMk id="17" creationId="{7A1575B3-133D-4341-A5DD-F8042DCE2C06}"/>
          </ac:spMkLst>
        </pc:spChg>
        <pc:spChg chg="add mod">
          <ac:chgData name="AMER Ilham (SNCF VOYAGEURS / TECHNICENTRE CHARENTE PERIGORD / POLE RH)" userId="a5e49ee8-cff7-4847-9fd4-7656299d0fba" providerId="ADAL" clId="{A1D0D9B6-3578-4C50-BAAD-4266177BE8F3}" dt="2022-04-08T11:28:53.199" v="714" actId="1076"/>
          <ac:spMkLst>
            <pc:docMk/>
            <pc:sldMk cId="1861895101" sldId="259"/>
            <ac:spMk id="19" creationId="{B654EC8C-AB99-47CA-A19C-5F27B58C48B6}"/>
          </ac:spMkLst>
        </pc:spChg>
        <pc:spChg chg="add mod">
          <ac:chgData name="AMER Ilham (SNCF VOYAGEURS / TECHNICENTRE CHARENTE PERIGORD / POLE RH)" userId="a5e49ee8-cff7-4847-9fd4-7656299d0fba" providerId="ADAL" clId="{A1D0D9B6-3578-4C50-BAAD-4266177BE8F3}" dt="2022-04-08T10:58:40.153" v="677" actId="1076"/>
          <ac:spMkLst>
            <pc:docMk/>
            <pc:sldMk cId="1861895101" sldId="259"/>
            <ac:spMk id="20" creationId="{9806CD73-C0A8-44DA-8700-0621B1B04192}"/>
          </ac:spMkLst>
        </pc:spChg>
        <pc:picChg chg="mod ord">
          <ac:chgData name="AMER Ilham (SNCF VOYAGEURS / TECHNICENTRE CHARENTE PERIGORD / POLE RH)" userId="a5e49ee8-cff7-4847-9fd4-7656299d0fba" providerId="ADAL" clId="{A1D0D9B6-3578-4C50-BAAD-4266177BE8F3}" dt="2022-04-08T07:29:39.064" v="425" actId="14100"/>
          <ac:picMkLst>
            <pc:docMk/>
            <pc:sldMk cId="1861895101" sldId="259"/>
            <ac:picMk id="18" creationId="{62EB93F6-4876-4B4C-976A-49F73DF70D2D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73B11E37-3BD6-4A56-A30D-6775AABA0539}"/>
    <pc:docChg chg="undo custSel modSld">
      <pc:chgData name="AMER Ilham (SNCF VOYAGEURS / TECHNICENTRE CHARENTE PERIGORD / POLE RH)" userId="a5e49ee8-cff7-4847-9fd4-7656299d0fba" providerId="ADAL" clId="{73B11E37-3BD6-4A56-A30D-6775AABA0539}" dt="2022-05-03T09:48:18.561" v="776" actId="1076"/>
      <pc:docMkLst>
        <pc:docMk/>
      </pc:docMkLst>
      <pc:sldChg chg="addSp modSp mod">
        <pc:chgData name="AMER Ilham (SNCF VOYAGEURS / TECHNICENTRE CHARENTE PERIGORD / POLE RH)" userId="a5e49ee8-cff7-4847-9fd4-7656299d0fba" providerId="ADAL" clId="{73B11E37-3BD6-4A56-A30D-6775AABA0539}" dt="2022-05-03T09:48:18.561" v="776" actId="1076"/>
        <pc:sldMkLst>
          <pc:docMk/>
          <pc:sldMk cId="1861895101" sldId="259"/>
        </pc:sldMkLst>
        <pc:spChg chg="mod">
          <ac:chgData name="AMER Ilham (SNCF VOYAGEURS / TECHNICENTRE CHARENTE PERIGORD / POLE RH)" userId="a5e49ee8-cff7-4847-9fd4-7656299d0fba" providerId="ADAL" clId="{73B11E37-3BD6-4A56-A30D-6775AABA0539}" dt="2022-05-03T09:47:13.168" v="772"/>
          <ac:spMkLst>
            <pc:docMk/>
            <pc:sldMk cId="1861895101" sldId="259"/>
            <ac:spMk id="6" creationId="{53AA336A-559D-440B-865C-A5D3726F3AA0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2:59:40.492" v="728" actId="20577"/>
          <ac:spMkLst>
            <pc:docMk/>
            <pc:sldMk cId="1861895101" sldId="259"/>
            <ac:spMk id="10" creationId="{49995329-60B8-436A-B545-9D5C45AEA2D7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4:18:03.311" v="735" actId="1076"/>
          <ac:spMkLst>
            <pc:docMk/>
            <pc:sldMk cId="1861895101" sldId="259"/>
            <ac:spMk id="13" creationId="{6999663F-8213-4911-A8B2-4E7046A8BF33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2:43:31.663" v="626" actId="20577"/>
          <ac:spMkLst>
            <pc:docMk/>
            <pc:sldMk cId="1861895101" sldId="259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08:52:41.786" v="581"/>
          <ac:spMkLst>
            <pc:docMk/>
            <pc:sldMk cId="1861895101" sldId="259"/>
            <ac:spMk id="16" creationId="{E155B481-98B7-499F-8FAC-7AE6FE0BC65C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4:18:05.763" v="736" actId="14100"/>
          <ac:spMkLst>
            <pc:docMk/>
            <pc:sldMk cId="1861895101" sldId="259"/>
            <ac:spMk id="19" creationId="{B654EC8C-AB99-47CA-A19C-5F27B58C48B6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4:29:45.110" v="770" actId="1076"/>
          <ac:spMkLst>
            <pc:docMk/>
            <pc:sldMk cId="1861895101" sldId="259"/>
            <ac:spMk id="21" creationId="{5A764D05-1D91-42F7-8951-C8E09D0F52C3}"/>
          </ac:spMkLst>
        </pc:spChg>
        <pc:spChg chg="mod">
          <ac:chgData name="AMER Ilham (SNCF VOYAGEURS / TECHNICENTRE CHARENTE PERIGORD / POLE RH)" userId="a5e49ee8-cff7-4847-9fd4-7656299d0fba" providerId="ADAL" clId="{73B11E37-3BD6-4A56-A30D-6775AABA0539}" dt="2022-05-02T14:17:55.180" v="733" actId="1076"/>
          <ac:spMkLst>
            <pc:docMk/>
            <pc:sldMk cId="1861895101" sldId="259"/>
            <ac:spMk id="22" creationId="{86D9ED21-3764-47FA-A28F-D5CE48121A6D}"/>
          </ac:spMkLst>
        </pc:spChg>
        <pc:spChg chg="add mod">
          <ac:chgData name="AMER Ilham (SNCF VOYAGEURS / TECHNICENTRE CHARENTE PERIGORD / POLE RH)" userId="a5e49ee8-cff7-4847-9fd4-7656299d0fba" providerId="ADAL" clId="{73B11E37-3BD6-4A56-A30D-6775AABA0539}" dt="2022-05-02T14:18:56.349" v="759" actId="1076"/>
          <ac:spMkLst>
            <pc:docMk/>
            <pc:sldMk cId="1861895101" sldId="259"/>
            <ac:spMk id="23" creationId="{78BA33AD-B78E-4E4C-84BD-2FC9048FC7C6}"/>
          </ac:spMkLst>
        </pc:spChg>
        <pc:spChg chg="add mod">
          <ac:chgData name="AMER Ilham (SNCF VOYAGEURS / TECHNICENTRE CHARENTE PERIGORD / POLE RH)" userId="a5e49ee8-cff7-4847-9fd4-7656299d0fba" providerId="ADAL" clId="{73B11E37-3BD6-4A56-A30D-6775AABA0539}" dt="2022-05-02T14:29:48.280" v="771" actId="1076"/>
          <ac:spMkLst>
            <pc:docMk/>
            <pc:sldMk cId="1861895101" sldId="259"/>
            <ac:spMk id="24" creationId="{CF471328-463B-489B-B14F-01C55BB8ED75}"/>
          </ac:spMkLst>
        </pc:spChg>
        <pc:spChg chg="add mod">
          <ac:chgData name="AMER Ilham (SNCF VOYAGEURS / TECHNICENTRE CHARENTE PERIGORD / POLE RH)" userId="a5e49ee8-cff7-4847-9fd4-7656299d0fba" providerId="ADAL" clId="{73B11E37-3BD6-4A56-A30D-6775AABA0539}" dt="2022-05-03T09:48:18.561" v="776" actId="1076"/>
          <ac:spMkLst>
            <pc:docMk/>
            <pc:sldMk cId="1861895101" sldId="259"/>
            <ac:spMk id="25" creationId="{B9A55B22-9BC9-4C03-BAEF-32CE10F9CBCE}"/>
          </ac:spMkLst>
        </pc:spChg>
        <pc:picChg chg="mod">
          <ac:chgData name="AMER Ilham (SNCF VOYAGEURS / TECHNICENTRE CHARENTE PERIGORD / POLE RH)" userId="a5e49ee8-cff7-4847-9fd4-7656299d0fba" providerId="ADAL" clId="{73B11E37-3BD6-4A56-A30D-6775AABA0539}" dt="2022-05-03T09:48:06.056" v="775" actId="1076"/>
          <ac:picMkLst>
            <pc:docMk/>
            <pc:sldMk cId="1861895101" sldId="259"/>
            <ac:picMk id="18" creationId="{62EB93F6-4876-4B4C-976A-49F73DF70D2D}"/>
          </ac:picMkLst>
        </pc:picChg>
        <pc:picChg chg="mod">
          <ac:chgData name="AMER Ilham (SNCF VOYAGEURS / TECHNICENTRE CHARENTE PERIGORD / POLE RH)" userId="a5e49ee8-cff7-4847-9fd4-7656299d0fba" providerId="ADAL" clId="{73B11E37-3BD6-4A56-A30D-6775AABA0539}" dt="2022-05-02T12:27:41.084" v="585" actId="1076"/>
          <ac:picMkLst>
            <pc:docMk/>
            <pc:sldMk cId="1861895101" sldId="259"/>
            <ac:picMk id="1026" creationId="{66B65281-D379-41EA-BFE6-CB8274AB79E4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02CD26F6-8EE0-472A-92AC-CCF021426CC7}"/>
    <pc:docChg chg="undo custSel modSld">
      <pc:chgData name="AMER Ilham (SNCF VOYAGEURS / TECHNICENTRE CHARENTE PERIGORD / POLE RH)" userId="a5e49ee8-cff7-4847-9fd4-7656299d0fba" providerId="ADAL" clId="{02CD26F6-8EE0-472A-92AC-CCF021426CC7}" dt="2022-09-23T12:38:22.698" v="171" actId="20577"/>
      <pc:docMkLst>
        <pc:docMk/>
      </pc:docMkLst>
      <pc:sldChg chg="modSp mod">
        <pc:chgData name="AMER Ilham (SNCF VOYAGEURS / TECHNICENTRE CHARENTE PERIGORD / POLE RH)" userId="a5e49ee8-cff7-4847-9fd4-7656299d0fba" providerId="ADAL" clId="{02CD26F6-8EE0-472A-92AC-CCF021426CC7}" dt="2022-09-23T12:33:15.849" v="118" actId="1076"/>
        <pc:sldMkLst>
          <pc:docMk/>
          <pc:sldMk cId="523128527" sldId="256"/>
        </pc:sldMkLst>
        <pc:spChg chg="mod">
          <ac:chgData name="AMER Ilham (SNCF VOYAGEURS / TECHNICENTRE CHARENTE PERIGORD / POLE RH)" userId="a5e49ee8-cff7-4847-9fd4-7656299d0fba" providerId="ADAL" clId="{02CD26F6-8EE0-472A-92AC-CCF021426CC7}" dt="2022-09-23T12:33:15.849" v="118" actId="1076"/>
          <ac:spMkLst>
            <pc:docMk/>
            <pc:sldMk cId="523128527" sldId="256"/>
            <ac:spMk id="3" creationId="{655C7A5A-2E80-47B3-8E68-196483151262}"/>
          </ac:spMkLst>
        </pc:spChg>
      </pc:sldChg>
      <pc:sldChg chg="delSp modSp mod">
        <pc:chgData name="AMER Ilham (SNCF VOYAGEURS / TECHNICENTRE CHARENTE PERIGORD / POLE RH)" userId="a5e49ee8-cff7-4847-9fd4-7656299d0fba" providerId="ADAL" clId="{02CD26F6-8EE0-472A-92AC-CCF021426CC7}" dt="2022-09-23T12:38:22.698" v="171" actId="20577"/>
        <pc:sldMkLst>
          <pc:docMk/>
          <pc:sldMk cId="1861895101" sldId="259"/>
        </pc:sldMkLst>
        <pc:spChg chg="mod">
          <ac:chgData name="AMER Ilham (SNCF VOYAGEURS / TECHNICENTRE CHARENTE PERIGORD / POLE RH)" userId="a5e49ee8-cff7-4847-9fd4-7656299d0fba" providerId="ADAL" clId="{02CD26F6-8EE0-472A-92AC-CCF021426CC7}" dt="2022-09-23T12:34:22.086" v="165" actId="20577"/>
          <ac:spMkLst>
            <pc:docMk/>
            <pc:sldMk cId="1861895101" sldId="259"/>
            <ac:spMk id="6" creationId="{53AA336A-559D-440B-865C-A5D3726F3AA0}"/>
          </ac:spMkLst>
        </pc:spChg>
        <pc:spChg chg="del">
          <ac:chgData name="AMER Ilham (SNCF VOYAGEURS / TECHNICENTRE CHARENTE PERIGORD / POLE RH)" userId="a5e49ee8-cff7-4847-9fd4-7656299d0fba" providerId="ADAL" clId="{02CD26F6-8EE0-472A-92AC-CCF021426CC7}" dt="2022-09-23T12:31:16.008" v="0" actId="478"/>
          <ac:spMkLst>
            <pc:docMk/>
            <pc:sldMk cId="1861895101" sldId="259"/>
            <ac:spMk id="13" creationId="{6999663F-8213-4911-A8B2-4E7046A8BF33}"/>
          </ac:spMkLst>
        </pc:spChg>
        <pc:spChg chg="mod">
          <ac:chgData name="AMER Ilham (SNCF VOYAGEURS / TECHNICENTRE CHARENTE PERIGORD / POLE RH)" userId="a5e49ee8-cff7-4847-9fd4-7656299d0fba" providerId="ADAL" clId="{02CD26F6-8EE0-472A-92AC-CCF021426CC7}" dt="2022-09-23T12:31:41.886" v="11" actId="14100"/>
          <ac:spMkLst>
            <pc:docMk/>
            <pc:sldMk cId="1861895101" sldId="259"/>
            <ac:spMk id="19" creationId="{B654EC8C-AB99-47CA-A19C-5F27B58C48B6}"/>
          </ac:spMkLst>
        </pc:spChg>
        <pc:spChg chg="mod">
          <ac:chgData name="AMER Ilham (SNCF VOYAGEURS / TECHNICENTRE CHARENTE PERIGORD / POLE RH)" userId="a5e49ee8-cff7-4847-9fd4-7656299d0fba" providerId="ADAL" clId="{02CD26F6-8EE0-472A-92AC-CCF021426CC7}" dt="2022-09-23T12:38:22.698" v="171" actId="20577"/>
          <ac:spMkLst>
            <pc:docMk/>
            <pc:sldMk cId="1861895101" sldId="259"/>
            <ac:spMk id="21" creationId="{5A764D05-1D91-42F7-8951-C8E09D0F52C3}"/>
          </ac:spMkLst>
        </pc:spChg>
        <pc:spChg chg="del">
          <ac:chgData name="AMER Ilham (SNCF VOYAGEURS / TECHNICENTRE CHARENTE PERIGORD / POLE RH)" userId="a5e49ee8-cff7-4847-9fd4-7656299d0fba" providerId="ADAL" clId="{02CD26F6-8EE0-472A-92AC-CCF021426CC7}" dt="2022-09-23T12:31:17.020" v="1" actId="478"/>
          <ac:spMkLst>
            <pc:docMk/>
            <pc:sldMk cId="1861895101" sldId="259"/>
            <ac:spMk id="23" creationId="{78BA33AD-B78E-4E4C-84BD-2FC9048FC7C6}"/>
          </ac:spMkLst>
        </pc:spChg>
        <pc:spChg chg="mod">
          <ac:chgData name="AMER Ilham (SNCF VOYAGEURS / TECHNICENTRE CHARENTE PERIGORD / POLE RH)" userId="a5e49ee8-cff7-4847-9fd4-7656299d0fba" providerId="ADAL" clId="{02CD26F6-8EE0-472A-92AC-CCF021426CC7}" dt="2022-09-23T12:31:21.243" v="2" actId="1076"/>
          <ac:spMkLst>
            <pc:docMk/>
            <pc:sldMk cId="1861895101" sldId="259"/>
            <ac:spMk id="24" creationId="{CF471328-463B-489B-B14F-01C55BB8ED75}"/>
          </ac:spMkLst>
        </pc:spChg>
        <pc:picChg chg="mod">
          <ac:chgData name="AMER Ilham (SNCF VOYAGEURS / TECHNICENTRE CHARENTE PERIGORD / POLE RH)" userId="a5e49ee8-cff7-4847-9fd4-7656299d0fba" providerId="ADAL" clId="{02CD26F6-8EE0-472A-92AC-CCF021426CC7}" dt="2022-09-23T12:31:45.077" v="12" actId="1076"/>
          <ac:picMkLst>
            <pc:docMk/>
            <pc:sldMk cId="1861895101" sldId="259"/>
            <ac:picMk id="18" creationId="{62EB93F6-4876-4B4C-976A-49F73DF70D2D}"/>
          </ac:picMkLst>
        </pc:picChg>
      </pc:sldChg>
    </pc:docChg>
  </pc:docChgLst>
  <pc:docChgLst>
    <pc:chgData name="AMER Ilham (SNCF VOYAGEURS / TECHNICENTRE CHARENTE PERIGORD / POLE RH)" userId="a5e49ee8-cff7-4847-9fd4-7656299d0fba" providerId="ADAL" clId="{6FB7B738-7B9D-481E-B641-770EE3C47949}"/>
    <pc:docChg chg="undo redo custSel modSld">
      <pc:chgData name="AMER Ilham (SNCF VOYAGEURS / TECHNICENTRE CHARENTE PERIGORD / POLE RH)" userId="a5e49ee8-cff7-4847-9fd4-7656299d0fba" providerId="ADAL" clId="{6FB7B738-7B9D-481E-B641-770EE3C47949}" dt="2022-04-11T07:34:25.571" v="547" actId="20577"/>
      <pc:docMkLst>
        <pc:docMk/>
      </pc:docMkLst>
      <pc:sldChg chg="modSp mod">
        <pc:chgData name="AMER Ilham (SNCF VOYAGEURS / TECHNICENTRE CHARENTE PERIGORD / POLE RH)" userId="a5e49ee8-cff7-4847-9fd4-7656299d0fba" providerId="ADAL" clId="{6FB7B738-7B9D-481E-B641-770EE3C47949}" dt="2022-04-11T07:13:08.519" v="92" actId="20577"/>
        <pc:sldMkLst>
          <pc:docMk/>
          <pc:sldMk cId="523128527" sldId="256"/>
        </pc:sldMkLst>
        <pc:spChg chg="mod">
          <ac:chgData name="AMER Ilham (SNCF VOYAGEURS / TECHNICENTRE CHARENTE PERIGORD / POLE RH)" userId="a5e49ee8-cff7-4847-9fd4-7656299d0fba" providerId="ADAL" clId="{6FB7B738-7B9D-481E-B641-770EE3C47949}" dt="2022-04-11T07:13:08.519" v="92" actId="20577"/>
          <ac:spMkLst>
            <pc:docMk/>
            <pc:sldMk cId="523128527" sldId="256"/>
            <ac:spMk id="3" creationId="{655C7A5A-2E80-47B3-8E68-196483151262}"/>
          </ac:spMkLst>
        </pc:spChg>
      </pc:sldChg>
      <pc:sldChg chg="addSp delSp modSp mod">
        <pc:chgData name="AMER Ilham (SNCF VOYAGEURS / TECHNICENTRE CHARENTE PERIGORD / POLE RH)" userId="a5e49ee8-cff7-4847-9fd4-7656299d0fba" providerId="ADAL" clId="{6FB7B738-7B9D-481E-B641-770EE3C47949}" dt="2022-04-11T07:34:25.571" v="547" actId="20577"/>
        <pc:sldMkLst>
          <pc:docMk/>
          <pc:sldMk cId="1861895101" sldId="259"/>
        </pc:sldMkLst>
        <pc:spChg chg="mod">
          <ac:chgData name="AMER Ilham (SNCF VOYAGEURS / TECHNICENTRE CHARENTE PERIGORD / POLE RH)" userId="a5e49ee8-cff7-4847-9fd4-7656299d0fba" providerId="ADAL" clId="{6FB7B738-7B9D-481E-B641-770EE3C47949}" dt="2022-04-11T07:12:55.741" v="53" actId="14100"/>
          <ac:spMkLst>
            <pc:docMk/>
            <pc:sldMk cId="1861895101" sldId="259"/>
            <ac:spMk id="6" creationId="{53AA336A-559D-440B-865C-A5D3726F3AA0}"/>
          </ac:spMkLst>
        </pc:spChg>
        <pc:spChg chg="mod">
          <ac:chgData name="AMER Ilham (SNCF VOYAGEURS / TECHNICENTRE CHARENTE PERIGORD / POLE RH)" userId="a5e49ee8-cff7-4847-9fd4-7656299d0fba" providerId="ADAL" clId="{6FB7B738-7B9D-481E-B641-770EE3C47949}" dt="2022-04-11T07:32:09.124" v="543" actId="1076"/>
          <ac:spMkLst>
            <pc:docMk/>
            <pc:sldMk cId="1861895101" sldId="259"/>
            <ac:spMk id="10" creationId="{49995329-60B8-436A-B545-9D5C45AEA2D7}"/>
          </ac:spMkLst>
        </pc:spChg>
        <pc:spChg chg="add mod">
          <ac:chgData name="AMER Ilham (SNCF VOYAGEURS / TECHNICENTRE CHARENTE PERIGORD / POLE RH)" userId="a5e49ee8-cff7-4847-9fd4-7656299d0fba" providerId="ADAL" clId="{6FB7B738-7B9D-481E-B641-770EE3C47949}" dt="2022-04-11T07:34:25.571" v="547" actId="20577"/>
          <ac:spMkLst>
            <pc:docMk/>
            <pc:sldMk cId="1861895101" sldId="259"/>
            <ac:spMk id="13" creationId="{6999663F-8213-4911-A8B2-4E7046A8BF33}"/>
          </ac:spMkLst>
        </pc:spChg>
        <pc:spChg chg="mod">
          <ac:chgData name="AMER Ilham (SNCF VOYAGEURS / TECHNICENTRE CHARENTE PERIGORD / POLE RH)" userId="a5e49ee8-cff7-4847-9fd4-7656299d0fba" providerId="ADAL" clId="{6FB7B738-7B9D-481E-B641-770EE3C47949}" dt="2022-04-11T07:30:05.320" v="537" actId="113"/>
          <ac:spMkLst>
            <pc:docMk/>
            <pc:sldMk cId="1861895101" sldId="259"/>
            <ac:spMk id="14" creationId="{7FB8863B-3F79-4370-B056-87FC6CD9D3CC}"/>
          </ac:spMkLst>
        </pc:spChg>
        <pc:spChg chg="mod">
          <ac:chgData name="AMER Ilham (SNCF VOYAGEURS / TECHNICENTRE CHARENTE PERIGORD / POLE RH)" userId="a5e49ee8-cff7-4847-9fd4-7656299d0fba" providerId="ADAL" clId="{6FB7B738-7B9D-481E-B641-770EE3C47949}" dt="2022-04-11T07:32:19.193" v="545" actId="1076"/>
          <ac:spMkLst>
            <pc:docMk/>
            <pc:sldMk cId="1861895101" sldId="259"/>
            <ac:spMk id="17" creationId="{7A1575B3-133D-4341-A5DD-F8042DCE2C06}"/>
          </ac:spMkLst>
        </pc:spChg>
        <pc:spChg chg="add del mod">
          <ac:chgData name="AMER Ilham (SNCF VOYAGEURS / TECHNICENTRE CHARENTE PERIGORD / POLE RH)" userId="a5e49ee8-cff7-4847-9fd4-7656299d0fba" providerId="ADAL" clId="{6FB7B738-7B9D-481E-B641-770EE3C47949}" dt="2022-04-11T07:26:30.673" v="450" actId="14100"/>
          <ac:spMkLst>
            <pc:docMk/>
            <pc:sldMk cId="1861895101" sldId="259"/>
            <ac:spMk id="19" creationId="{B654EC8C-AB99-47CA-A19C-5F27B58C48B6}"/>
          </ac:spMkLst>
        </pc:spChg>
        <pc:spChg chg="add del mod">
          <ac:chgData name="AMER Ilham (SNCF VOYAGEURS / TECHNICENTRE CHARENTE PERIGORD / POLE RH)" userId="a5e49ee8-cff7-4847-9fd4-7656299d0fba" providerId="ADAL" clId="{6FB7B738-7B9D-481E-B641-770EE3C47949}" dt="2022-04-11T07:21:24.470" v="346" actId="47"/>
          <ac:spMkLst>
            <pc:docMk/>
            <pc:sldMk cId="1861895101" sldId="259"/>
            <ac:spMk id="20" creationId="{9806CD73-C0A8-44DA-8700-0621B1B04192}"/>
          </ac:spMkLst>
        </pc:spChg>
        <pc:spChg chg="add mod">
          <ac:chgData name="AMER Ilham (SNCF VOYAGEURS / TECHNICENTRE CHARENTE PERIGORD / POLE RH)" userId="a5e49ee8-cff7-4847-9fd4-7656299d0fba" providerId="ADAL" clId="{6FB7B738-7B9D-481E-B641-770EE3C47949}" dt="2022-04-11T07:31:48.270" v="539" actId="13926"/>
          <ac:spMkLst>
            <pc:docMk/>
            <pc:sldMk cId="1861895101" sldId="259"/>
            <ac:spMk id="21" creationId="{5A764D05-1D91-42F7-8951-C8E09D0F52C3}"/>
          </ac:spMkLst>
        </pc:spChg>
        <pc:spChg chg="add mod">
          <ac:chgData name="AMER Ilham (SNCF VOYAGEURS / TECHNICENTRE CHARENTE PERIGORD / POLE RH)" userId="a5e49ee8-cff7-4847-9fd4-7656299d0fba" providerId="ADAL" clId="{6FB7B738-7B9D-481E-B641-770EE3C47949}" dt="2022-04-11T07:31:51.523" v="540" actId="13926"/>
          <ac:spMkLst>
            <pc:docMk/>
            <pc:sldMk cId="1861895101" sldId="259"/>
            <ac:spMk id="22" creationId="{86D9ED21-3764-47FA-A28F-D5CE48121A6D}"/>
          </ac:spMkLst>
        </pc:spChg>
        <pc:picChg chg="mod">
          <ac:chgData name="AMER Ilham (SNCF VOYAGEURS / TECHNICENTRE CHARENTE PERIGORD / POLE RH)" userId="a5e49ee8-cff7-4847-9fd4-7656299d0fba" providerId="ADAL" clId="{6FB7B738-7B9D-481E-B641-770EE3C47949}" dt="2022-04-11T07:26:32.741" v="451" actId="1076"/>
          <ac:picMkLst>
            <pc:docMk/>
            <pc:sldMk cId="1861895101" sldId="259"/>
            <ac:picMk id="18" creationId="{62EB93F6-4876-4B4C-976A-49F73DF70D2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755E2E-DDE2-412D-8AED-0E2313314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65671A-D6A9-4F25-A207-0EA5CAFE4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6D1580-F9DC-4FEE-95D6-532A04BE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380D8C-D555-488D-9414-06B3ABBC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9ACE1A-D166-4288-9580-A00FC422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72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C9416-DDE7-459C-BBDA-7FD68A18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63A872-2478-4368-8744-F72B498F1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E60616-CBE5-4767-8076-C04AFEFE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B2850A-8EF5-4775-84F5-60AE0875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F45B18-ED3A-4E2D-9FF0-A41FC091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07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C05FA9-70E5-4D96-9D5F-A01EB1636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5BE36A-4E3C-4DE6-B344-67A38E20B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4863D-BE43-49C0-B068-48B81F93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80B481-1AD6-49B6-83F4-90154E2D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4C87F9-89C4-4A16-8411-F26DB969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6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8C7A2-3FCF-45B2-929B-3ACF45B13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D547FF-D048-4C0E-BFC7-B81F9709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0A1763-9B4C-4A5A-9335-E2AF26AC6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FBFDA0-47F4-4043-834D-B132C108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120721-9E1C-47B6-976E-6F33FB52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55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0CF32B-2C87-47DF-A807-C8C8CD3D9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617546-2517-4F2C-BF58-FA8CA0869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49CDCC-D44E-46BD-BD24-4C2469C0A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CFF861-BB6B-480C-B931-7B3D7F82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818F75-77CC-4B83-BE65-7F78C9DA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97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31F54-8019-4D4E-960C-1001B8C0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D79F5A-2457-4B6D-ADC4-EEAB135B3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F307F7-E368-463F-94E7-DDFA7FAEB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AAAD41-5CEE-40F8-BEA3-A1BC2909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98A9FB-E024-4450-B65C-D05AA3B9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CF4BD3-61BD-403E-B045-10E09C8E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47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27683-DC47-4DC6-8632-C0DBFFA9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F9FE82-0516-4BC4-90D2-66EBFB739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18DA2D-630D-4460-902A-7C13C1F7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CD150F-F8FC-4B7F-ACA6-35D72FECB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D6B969-571C-4F7C-ABDC-688D96FD3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C4C6A3-0ACB-4A96-A267-55DFE504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CC5B769-AE09-45A8-A7B4-B02CE651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1272BB-3DFF-4BF7-957B-92996CD9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72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EEEDFD-CD1C-4E5A-9102-BCDA0C61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A53B45-61C4-4976-8A77-28A5ECAE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5D242A-C61F-46BB-BF6B-A9DDF70E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97F397-81AB-4CAB-81AE-6D6A4772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38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8E539E-0B31-4946-9360-E948239F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2F4E5E-0FE6-4B11-9BAF-CBE3460B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DFF5F4-DA76-42CE-98EE-6424E886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83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8A5C9-D36B-4A35-8CF2-A848B731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9A927E-4B6E-4437-8B66-F479B2395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E23405-6844-4C84-9C21-D5E84DA4B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DD793D-DBFF-49A9-A5CB-FF79B914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8D3DA7-FDAA-4A4C-BE84-049A6A46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85C396-1845-4929-8044-63B68A69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90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3E218-A6AD-43FC-9026-A5F3EC47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D4B631-229C-47F6-A9F3-30AB1A5C9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64692D-DD04-496A-A48C-5C952DAD2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6EEC6B-952F-45F8-9FBE-C87301C8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9326AD-BC45-4C5A-8748-28F74D00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9F79A1-3C9C-4BDE-8717-046C3FF4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3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6ED8842-6326-4EBC-846E-C56C3D9D9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166F3C-A195-4ADA-8DF7-FA5DA0B8F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2A632E-E941-4D3A-8992-15C0C8E12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C3ED-A9C2-457D-8BC9-0AC86635C5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C40B93-8935-443E-8724-AEF00158E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D5EAC7-E5F2-4ACE-A8D5-A3A985989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892D-06F0-4CE8-B4E4-6BE87FE2E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89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emploi.sncf.com/nos-offres-emploi/stage---qualite-securite-environnement-hf-reference-2022-17415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hyperlink" Target="mailto:ilham.amer@sncf.fr" TargetMode="External"/><Relationship Id="rId4" Type="http://schemas.openxmlformats.org/officeDocument/2006/relationships/hyperlink" Target="mailto:sandra.legoll@sncf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6B3EBA-EACD-4EDD-A1ED-10D295D6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1305" y="2505456"/>
            <a:ext cx="4849366" cy="1078992"/>
          </a:xfrm>
        </p:spPr>
        <p:txBody>
          <a:bodyPr anchor="b">
            <a:normAutofit/>
          </a:bodyPr>
          <a:lstStyle/>
          <a:p>
            <a:pPr algn="l"/>
            <a:r>
              <a:rPr lang="fr-FR" sz="2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Technicentre INDUSTRIEL</a:t>
            </a:r>
            <a:br>
              <a:rPr lang="fr-FR" sz="2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fr-FR" sz="24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charentes-périgord</a:t>
            </a:r>
            <a:endParaRPr lang="fr-FR" sz="3800" b="1" cap="all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5C7A5A-2E80-47B3-8E68-19648315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9828" y="5797296"/>
            <a:ext cx="6442172" cy="1389888"/>
          </a:xfrm>
        </p:spPr>
        <p:txBody>
          <a:bodyPr anchor="t">
            <a:normAutofit/>
          </a:bodyPr>
          <a:lstStyle/>
          <a:p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  <a:cs typeface="Segoe UI" panose="020B0502040204020203" pitchFamily="34" charset="0"/>
              </a:rPr>
              <a:t>Notre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  <a:cs typeface="Segoe UI" panose="020B0502040204020203" pitchFamily="34" charset="0"/>
              </a:rPr>
              <a:t>campagne de stage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  <a:cs typeface="Segoe UI" panose="020B0502040204020203" pitchFamily="34" charset="0"/>
              </a:rPr>
              <a:t>2022 2023 est lancée!</a:t>
            </a:r>
          </a:p>
        </p:txBody>
      </p:sp>
      <p:sp>
        <p:nvSpPr>
          <p:cNvPr id="22" name="Freeform: Shape 1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A3C7FBA-3E0B-4B13-8631-99A912787D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" r="13828" b="2"/>
          <a:stretch/>
        </p:blipFill>
        <p:spPr>
          <a:xfrm>
            <a:off x="0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A6177BD-9BD1-43CA-864A-C05140EDD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779" y="-336487"/>
            <a:ext cx="1559259" cy="155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28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AA336A-559D-440B-865C-A5D3726F3AA0}"/>
              </a:ext>
            </a:extLst>
          </p:cNvPr>
          <p:cNvSpPr/>
          <p:nvPr/>
        </p:nvSpPr>
        <p:spPr>
          <a:xfrm>
            <a:off x="417073" y="191332"/>
            <a:ext cx="65495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lang="fr-FR" sz="3200" dirty="0">
                <a:solidFill>
                  <a:srgbClr val="01AAAD"/>
                </a:solidFill>
                <a:latin typeface="Avenir LT Std 65 Medium" pitchFamily="34" charset="0"/>
              </a:rPr>
              <a:t>CAMPAGNE DE STAGE ASSISTANT(e) QSE 2022/2023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9995329-60B8-436A-B545-9D5C45AEA2D7}"/>
              </a:ext>
            </a:extLst>
          </p:cNvPr>
          <p:cNvSpPr txBox="1"/>
          <p:nvPr/>
        </p:nvSpPr>
        <p:spPr>
          <a:xfrm>
            <a:off x="97152" y="1588299"/>
            <a:ext cx="707174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Le 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Technicentre Industriel Charentes-Périgord SNCF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propose des offres de stage allant du </a:t>
            </a:r>
            <a:r>
              <a:rPr lang="fr-FR" sz="1200" b="1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CAP au BAC+5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.</a:t>
            </a:r>
          </a:p>
          <a:p>
            <a:pPr algn="just"/>
            <a:endParaRPr lang="fr-FR" sz="1200" dirty="0">
              <a:solidFill>
                <a:schemeClr val="bg1">
                  <a:lumMod val="50000"/>
                </a:schemeClr>
              </a:solidFill>
              <a:cs typeface="Segoe UI" panose="020B0502040204020203" pitchFamily="34" charset="0"/>
            </a:endParaRPr>
          </a:p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Le Technicentre Industriel Charentes-Périgord (TICP) comprend deux sites situés à Périgueux (Dordogne) et Saintes (Charente-Maritime). Cet établissement SNCF a en charge de 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La Transformation et Maintenance Industrielle des Voitures à Voyageurs (Périgueux),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La Maintenance d’Organes Ferroviaires (Périgueux),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La Réalisation de kits de pièces destinés aux </a:t>
            </a:r>
            <a:r>
              <a:rPr lang="fr-FR" sz="1200" dirty="0" err="1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Technicentres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 SNCF et aux entreprises privées (Saintes),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La Confection de Pièces Industrielles Ferroviaires (Saintes),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Le Levage du matériel et voitures ferroviaires (Saintes).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L’Ingénierie pour la conception des matériels et la définition de la maintenance (Périgueux).</a:t>
            </a:r>
          </a:p>
          <a:p>
            <a:pPr algn="just"/>
            <a:endParaRPr lang="fr-FR" sz="1200" dirty="0">
              <a:solidFill>
                <a:schemeClr val="bg1">
                  <a:lumMod val="50000"/>
                </a:schemeClr>
              </a:solidFill>
              <a:cs typeface="Segoe UI" panose="020B0502040204020203" pitchFamily="34" charset="0"/>
            </a:endParaRPr>
          </a:p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C’est le seul Etablissement de Maintenance Industrielle du Matériel de la région Nouvelle-Aquitaine.</a:t>
            </a:r>
          </a:p>
          <a:p>
            <a:pPr algn="just"/>
            <a:endParaRPr lang="fr-FR" sz="1200" dirty="0">
              <a:solidFill>
                <a:schemeClr val="bg1">
                  <a:lumMod val="50000"/>
                </a:schemeClr>
              </a:solidFill>
              <a:cs typeface="Segoe UI" panose="020B0502040204020203" pitchFamily="34" charset="0"/>
            </a:endParaRPr>
          </a:p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La maintenance des trains emploie une multitude de métiers et de spécialités : de la méthodes industrielles, de l’amélioration continue, de l’informatique, de la logistique, de la mécanique, de la chaudronnerie, de l’électricité, de la climatisation, …</a:t>
            </a:r>
          </a:p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fr-FR" sz="120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rPr>
              <a:t>Chaque année, nous accueillons des étudiants en stage ou en alternance au sein de nos équipes. </a:t>
            </a:r>
          </a:p>
          <a:p>
            <a:pPr algn="just"/>
            <a:endParaRPr lang="fr-FR" sz="1400" dirty="0">
              <a:solidFill>
                <a:schemeClr val="bg1">
                  <a:lumMod val="50000"/>
                </a:schemeClr>
              </a:solidFill>
              <a:cs typeface="Segoe UI" panose="020B0502040204020203" pitchFamily="34" charset="0"/>
            </a:endParaRPr>
          </a:p>
        </p:txBody>
      </p:sp>
      <p:pic>
        <p:nvPicPr>
          <p:cNvPr id="1026" name="Picture 2" descr="Carrières | Emploi SNCF">
            <a:extLst>
              <a:ext uri="{FF2B5EF4-FFF2-40B4-BE49-F238E27FC236}">
                <a16:creationId xmlns:a16="http://schemas.microsoft.com/office/drawing/2014/main" id="{66B65281-D379-41EA-BFE6-CB8274AB7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656" y="5705904"/>
            <a:ext cx="1335708" cy="97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ECEDB37-5088-4192-B5C6-3140F41FC94F}"/>
              </a:ext>
            </a:extLst>
          </p:cNvPr>
          <p:cNvSpPr/>
          <p:nvPr/>
        </p:nvSpPr>
        <p:spPr>
          <a:xfrm>
            <a:off x="2297159" y="6386672"/>
            <a:ext cx="22079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EAAB36"/>
                </a:solidFill>
                <a:cs typeface="Segoe UI" panose="020B0502040204020203" pitchFamily="34" charset="0"/>
              </a:rPr>
              <a:t>REJOIGNEZ-NOUS !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55B481-98B7-499F-8FAC-7AE6FE0BC65C}"/>
              </a:ext>
            </a:extLst>
          </p:cNvPr>
          <p:cNvSpPr/>
          <p:nvPr/>
        </p:nvSpPr>
        <p:spPr>
          <a:xfrm>
            <a:off x="417073" y="1279986"/>
            <a:ext cx="476444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b="1" dirty="0">
                <a:solidFill>
                  <a:srgbClr val="01AAAD"/>
                </a:solidFill>
                <a:cs typeface="Segoe UI" panose="020B0502040204020203" pitchFamily="34" charset="0"/>
              </a:rPr>
              <a:t>LE TECHNICENTRE INDUSTRIEL CHARENTE P</a:t>
            </a:r>
            <a:r>
              <a:rPr lang="fr-FR" sz="1050" b="1" cap="all" dirty="0">
                <a:solidFill>
                  <a:srgbClr val="01AAAD"/>
                </a:solidFill>
                <a:cs typeface="Segoe UI" panose="020B0502040204020203" pitchFamily="34" charset="0"/>
              </a:rPr>
              <a:t>é</a:t>
            </a:r>
            <a:r>
              <a:rPr lang="fr-FR" sz="1050" b="1" dirty="0">
                <a:solidFill>
                  <a:srgbClr val="01AAAD"/>
                </a:solidFill>
                <a:cs typeface="Segoe UI" panose="020B0502040204020203" pitchFamily="34" charset="0"/>
              </a:rPr>
              <a:t>RIGORD RECRUTE POUR SES MÉTIERS</a:t>
            </a:r>
          </a:p>
        </p:txBody>
      </p:sp>
      <p:pic>
        <p:nvPicPr>
          <p:cNvPr id="1028" name="Picture 4" descr="SNCF – Horaire, Train, Info Trafic, Services et Groupe International | SNCF">
            <a:extLst>
              <a:ext uri="{FF2B5EF4-FFF2-40B4-BE49-F238E27FC236}">
                <a16:creationId xmlns:a16="http://schemas.microsoft.com/office/drawing/2014/main" id="{812E3B41-C1B6-4989-924B-DF991B0A2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80"/>
          <a:stretch/>
        </p:blipFill>
        <p:spPr bwMode="auto">
          <a:xfrm>
            <a:off x="526866" y="5977708"/>
            <a:ext cx="649802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7FB8863B-3F79-4370-B056-87FC6CD9D3CC}"/>
              </a:ext>
            </a:extLst>
          </p:cNvPr>
          <p:cNvSpPr txBox="1"/>
          <p:nvPr/>
        </p:nvSpPr>
        <p:spPr>
          <a:xfrm>
            <a:off x="1338655" y="5263613"/>
            <a:ext cx="43586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A1006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Vous êtes à la recherche d’un stage 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A1006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N’hésitez plus, candidatez dès maintenant !</a:t>
            </a:r>
          </a:p>
          <a:p>
            <a:pPr algn="ctr"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A1006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Envoyez-nous votre </a:t>
            </a:r>
            <a:r>
              <a:rPr lang="fr-FR" sz="1200" b="1" dirty="0">
                <a:solidFill>
                  <a:srgbClr val="A1006B"/>
                </a:solidFill>
                <a:latin typeface="Calibri" panose="020F0502020204030204"/>
              </a:rPr>
              <a:t>CV et lettre de motivation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A1006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</a:t>
            </a:r>
          </a:p>
          <a:p>
            <a:pPr algn="ctr"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A1006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fr-FR" sz="1200" dirty="0">
                <a:solidFill>
                  <a:srgbClr val="01AAAD"/>
                </a:solidFill>
                <a:cs typeface="Segoe UI" panose="020B0502040204020203" pitchFamily="34" charset="0"/>
              </a:rPr>
              <a:t>Contacts : </a:t>
            </a:r>
            <a:r>
              <a:rPr lang="fr-FR" sz="1200" b="1" dirty="0">
                <a:solidFill>
                  <a:srgbClr val="01AAAD"/>
                </a:solidFill>
                <a:cs typeface="Segoe UI" panose="020B050204020402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sandra.legoll@sncf.fr</a:t>
            </a:r>
            <a:r>
              <a:rPr lang="fr-FR" sz="1200" b="1" dirty="0">
                <a:solidFill>
                  <a:srgbClr val="01AAAD"/>
                </a:solidFill>
                <a:cs typeface="Segoe UI" panose="020B0502040204020203" pitchFamily="34" charset="0"/>
              </a:rPr>
              <a:t> </a:t>
            </a:r>
            <a:r>
              <a:rPr lang="fr-FR" sz="1200" dirty="0">
                <a:solidFill>
                  <a:srgbClr val="01AAAD"/>
                </a:solidFill>
                <a:cs typeface="Segoe UI" panose="020B0502040204020203" pitchFamily="34" charset="0"/>
              </a:rPr>
              <a:t>et</a:t>
            </a:r>
            <a:r>
              <a:rPr lang="fr-FR" sz="1200" b="1" dirty="0">
                <a:solidFill>
                  <a:srgbClr val="01AAAD"/>
                </a:solidFill>
                <a:cs typeface="Segoe UI" panose="020B0502040204020203" pitchFamily="34" charset="0"/>
              </a:rPr>
              <a:t> </a:t>
            </a:r>
            <a:r>
              <a:rPr lang="fr-FR" sz="1200" b="1" u="sng" dirty="0">
                <a:solidFill>
                  <a:srgbClr val="01AAAD"/>
                </a:solidFill>
                <a:cs typeface="Segoe UI" panose="020B0502040204020203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ilham.amer@sncf.fr</a:t>
            </a:r>
            <a:endParaRPr lang="fr-FR" sz="1200" b="1" u="sng" dirty="0">
              <a:solidFill>
                <a:srgbClr val="01AAAD"/>
              </a:solidFill>
              <a:cs typeface="Segoe UI" panose="020B0502040204020203" pitchFamily="34" charset="0"/>
            </a:endParaRPr>
          </a:p>
          <a:p>
            <a:pPr>
              <a:defRPr/>
            </a:pPr>
            <a:r>
              <a:rPr lang="fr-FR" sz="1200" b="1" dirty="0">
                <a:solidFill>
                  <a:srgbClr val="01AAAD"/>
                </a:solidFill>
                <a:cs typeface="Segoe UI" panose="020B0502040204020203" pitchFamily="34" charset="0"/>
              </a:rPr>
              <a:t>                                                      06.13.65.16.90</a:t>
            </a:r>
          </a:p>
          <a:p>
            <a:pPr algn="ctr">
              <a:defRPr/>
            </a:pPr>
            <a:endParaRPr lang="fr-FR" sz="1200" b="1" dirty="0">
              <a:solidFill>
                <a:srgbClr val="01AAAD"/>
              </a:solidFill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1575B3-133D-4341-A5DD-F8042DCE2C06}"/>
              </a:ext>
            </a:extLst>
          </p:cNvPr>
          <p:cNvSpPr/>
          <p:nvPr/>
        </p:nvSpPr>
        <p:spPr>
          <a:xfrm>
            <a:off x="1248013" y="5269701"/>
            <a:ext cx="4788298" cy="1053125"/>
          </a:xfrm>
          <a:prstGeom prst="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1501" tIns="50751" rIns="101501" bIns="50751"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54EC8C-AB99-47CA-A19C-5F27B58C48B6}"/>
              </a:ext>
            </a:extLst>
          </p:cNvPr>
          <p:cNvSpPr/>
          <p:nvPr/>
        </p:nvSpPr>
        <p:spPr>
          <a:xfrm>
            <a:off x="7451746" y="1335271"/>
            <a:ext cx="4492354" cy="3928342"/>
          </a:xfrm>
          <a:prstGeom prst="rect">
            <a:avLst/>
          </a:prstGeom>
          <a:solidFill>
            <a:srgbClr val="01AAAD"/>
          </a:solidFill>
          <a:ln>
            <a:solidFill>
              <a:srgbClr val="01AA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1AAAD"/>
              </a:solidFill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62EB93F6-4876-4B4C-976A-49F73DF70D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72" y="1388411"/>
            <a:ext cx="1538228" cy="114393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806CD73-C0A8-44DA-8700-0621B1B04192}"/>
              </a:ext>
            </a:extLst>
          </p:cNvPr>
          <p:cNvSpPr/>
          <p:nvPr/>
        </p:nvSpPr>
        <p:spPr>
          <a:xfrm>
            <a:off x="6783340" y="3631418"/>
            <a:ext cx="49947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A764D05-1D91-42F7-8951-C8E09D0F52C3}"/>
              </a:ext>
            </a:extLst>
          </p:cNvPr>
          <p:cNvSpPr txBox="1"/>
          <p:nvPr/>
        </p:nvSpPr>
        <p:spPr>
          <a:xfrm>
            <a:off x="7862267" y="2669278"/>
            <a:ext cx="3915801" cy="1785104"/>
          </a:xfrm>
          <a:prstGeom prst="rect">
            <a:avLst/>
          </a:prstGeom>
          <a:noFill/>
          <a:ln>
            <a:solidFill>
              <a:srgbClr val="A1006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Poste : </a:t>
            </a:r>
            <a:r>
              <a:rPr lang="fr-FR" sz="1100" b="1" dirty="0">
                <a:solidFill>
                  <a:schemeClr val="bg1"/>
                </a:solidFill>
                <a:cs typeface="Segoe UI" panose="020B0502040204020203" pitchFamily="34" charset="0"/>
              </a:rPr>
              <a:t>Assistant(e) QSE </a:t>
            </a:r>
            <a:r>
              <a:rPr lang="fr-FR" sz="1100" b="1" dirty="0">
                <a:solidFill>
                  <a:schemeClr val="bg1"/>
                </a:solidFill>
              </a:rPr>
              <a:t>rattaché au responsable QSE du site (H/F)</a:t>
            </a:r>
            <a:endParaRPr lang="fr-FR" sz="1100" b="1" dirty="0">
              <a:solidFill>
                <a:schemeClr val="bg1">
                  <a:lumMod val="95000"/>
                </a:schemeClr>
              </a:solidFill>
              <a:cs typeface="Segoe UI" panose="020B0502040204020203" pitchFamily="34" charset="0"/>
            </a:endParaRPr>
          </a:p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A partir du : </a:t>
            </a:r>
            <a:r>
              <a:rPr lang="fr-FR" sz="1100" b="1" dirty="0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 01/10/2022 </a:t>
            </a:r>
          </a:p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Contrat : </a:t>
            </a:r>
            <a:r>
              <a:rPr lang="fr-FR" sz="1100" b="1" dirty="0">
                <a:solidFill>
                  <a:schemeClr val="bg1"/>
                </a:solidFill>
                <a:cs typeface="Segoe UI" panose="020B0502040204020203" pitchFamily="34" charset="0"/>
              </a:rPr>
              <a:t>Convention de stage </a:t>
            </a:r>
          </a:p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Lieu : </a:t>
            </a:r>
            <a:r>
              <a:rPr lang="fr-FR" sz="1100" b="1" dirty="0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SAINTES </a:t>
            </a:r>
          </a:p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Niveau de formation : </a:t>
            </a:r>
            <a:r>
              <a:rPr lang="fr-FR" sz="1100" b="1" dirty="0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Bac + 2/3 </a:t>
            </a:r>
          </a:p>
          <a:p>
            <a:pPr algn="just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Durée </a:t>
            </a:r>
            <a:r>
              <a:rPr lang="fr-FR" sz="1100" b="1">
                <a:solidFill>
                  <a:srgbClr val="A1006B"/>
                </a:solidFill>
                <a:cs typeface="Segoe UI" panose="020B0502040204020203" pitchFamily="34" charset="0"/>
              </a:rPr>
              <a:t>: </a:t>
            </a:r>
            <a:r>
              <a:rPr lang="fr-FR" sz="1100" b="1" dirty="0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3</a:t>
            </a:r>
            <a:r>
              <a:rPr lang="fr-FR" sz="1100" b="1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 </a:t>
            </a:r>
            <a:r>
              <a:rPr lang="fr-FR" sz="1100" b="1" dirty="0">
                <a:solidFill>
                  <a:schemeClr val="bg1">
                    <a:lumMod val="95000"/>
                  </a:schemeClr>
                </a:solidFill>
                <a:cs typeface="Segoe UI" panose="020B0502040204020203" pitchFamily="34" charset="0"/>
              </a:rPr>
              <a:t>à 6 mois</a:t>
            </a:r>
          </a:p>
          <a:p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Lien de l’offre : </a:t>
            </a:r>
            <a:r>
              <a:rPr lang="fr-FR" sz="1100" b="1" dirty="0">
                <a:solidFill>
                  <a:schemeClr val="bg1"/>
                </a:solidFill>
                <a:cs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https://www.emploi.sncf.com/nos-offres-emploi/stage---qualite-securite-environnement-hf-reference-2022-17415/</a:t>
            </a:r>
            <a:r>
              <a:rPr lang="fr-FR" sz="1100" b="1" dirty="0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  <a:endParaRPr lang="fr-FR" sz="1100" b="1" u="sng" dirty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F471328-463B-489B-B14F-01C55BB8ED75}"/>
              </a:ext>
            </a:extLst>
          </p:cNvPr>
          <p:cNvSpPr txBox="1"/>
          <p:nvPr/>
        </p:nvSpPr>
        <p:spPr>
          <a:xfrm>
            <a:off x="9280704" y="1649765"/>
            <a:ext cx="786886" cy="261610"/>
          </a:xfrm>
          <a:prstGeom prst="rect">
            <a:avLst/>
          </a:prstGeom>
          <a:noFill/>
          <a:ln>
            <a:solidFill>
              <a:srgbClr val="A1006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A1006B"/>
                </a:solidFill>
                <a:cs typeface="Segoe UI" panose="020B0502040204020203" pitchFamily="34" charset="0"/>
              </a:rPr>
              <a:t>1 POSTE </a:t>
            </a:r>
          </a:p>
        </p:txBody>
      </p:sp>
    </p:spTree>
    <p:extLst>
      <p:ext uri="{BB962C8B-B14F-4D97-AF65-F5344CB8AC3E}">
        <p14:creationId xmlns:p14="http://schemas.microsoft.com/office/powerpoint/2010/main" val="1861895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4687BA5FF27049BA2E48B4540F04C9" ma:contentTypeVersion="14" ma:contentTypeDescription="Crée un document." ma:contentTypeScope="" ma:versionID="8354283896f170d973843140b4be6e61">
  <xsd:schema xmlns:xsd="http://www.w3.org/2001/XMLSchema" xmlns:xs="http://www.w3.org/2001/XMLSchema" xmlns:p="http://schemas.microsoft.com/office/2006/metadata/properties" xmlns:ns2="1e9846a4-5c7a-4791-a866-e8e2fd338efd" xmlns:ns3="636cb9cc-9200-44e7-b82d-7956be2d2b7a" targetNamespace="http://schemas.microsoft.com/office/2006/metadata/properties" ma:root="true" ma:fieldsID="c23d5a651ddacf9a233306237d26da78" ns2:_="" ns3:_="">
    <xsd:import namespace="1e9846a4-5c7a-4791-a866-e8e2fd338efd"/>
    <xsd:import namespace="636cb9cc-9200-44e7-b82d-7956be2d2b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9846a4-5c7a-4791-a866-e8e2fd338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5096f5d6-3256-4090-9362-038d665d19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cb9cc-9200-44e7-b82d-7956be2d2b7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92193ee3-1a87-4a7c-902a-77b8e348e808}" ma:internalName="TaxCatchAll" ma:showField="CatchAllData" ma:web="636cb9cc-9200-44e7-b82d-7956be2d2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9846a4-5c7a-4791-a866-e8e2fd338efd">
      <Terms xmlns="http://schemas.microsoft.com/office/infopath/2007/PartnerControls"/>
    </lcf76f155ced4ddcb4097134ff3c332f>
    <TaxCatchAll xmlns="636cb9cc-9200-44e7-b82d-7956be2d2b7a" xsi:nil="true"/>
  </documentManagement>
</p:properties>
</file>

<file path=customXml/itemProps1.xml><?xml version="1.0" encoding="utf-8"?>
<ds:datastoreItem xmlns:ds="http://schemas.openxmlformats.org/officeDocument/2006/customXml" ds:itemID="{6BD1A329-F1AB-4C01-8326-B285501CAE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63A9FC-BB96-4110-AC6B-787DB036F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9846a4-5c7a-4791-a866-e8e2fd338efd"/>
    <ds:schemaRef ds:uri="636cb9cc-9200-44e7-b82d-7956be2d2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AA4E98-7A14-44ED-83B5-679ECD9C2BB3}">
  <ds:schemaRefs>
    <ds:schemaRef ds:uri="http://schemas.microsoft.com/office/infopath/2007/PartnerControls"/>
    <ds:schemaRef ds:uri="http://purl.org/dc/terms/"/>
    <ds:schemaRef ds:uri="http://www.w3.org/XML/1998/namespace"/>
    <ds:schemaRef ds:uri="ad3bfd7b-11ed-41ab-b06b-3c12eddf427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772b27e-74ad-43d1-89d3-f9bd94b3fc32"/>
    <ds:schemaRef ds:uri="http://schemas.microsoft.com/office/2006/metadata/properties"/>
    <ds:schemaRef ds:uri="http://purl.org/dc/dcmitype/"/>
    <ds:schemaRef ds:uri="1e9846a4-5c7a-4791-a866-e8e2fd338efd"/>
    <ds:schemaRef ds:uri="636cb9cc-9200-44e7-b82d-7956be2d2b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338</Words>
  <Application>Microsoft Office PowerPoint</Application>
  <PresentationFormat>Grand écran</PresentationFormat>
  <Paragraphs>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LT Std 65 Medium</vt:lpstr>
      <vt:lpstr>Avenir Next LT Pro Light</vt:lpstr>
      <vt:lpstr>Calibri</vt:lpstr>
      <vt:lpstr>Calibri Light</vt:lpstr>
      <vt:lpstr>Segoe UI</vt:lpstr>
      <vt:lpstr>Thème Office</vt:lpstr>
      <vt:lpstr>Technicentre INDUSTRIEL charentes-périgord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Technicentre  charentes-périgord</dc:title>
  <dc:creator>ANGLI Ludivine (SNCF VOYAGEURS / TECHNICENTRE CHARENTE PERIGORD / POLE RH)</dc:creator>
  <cp:lastModifiedBy>AMER Ilham (SNCF VOYAGEURS / TECHNICENTRE CHARENTE PERIGORD / POLE RH)</cp:lastModifiedBy>
  <cp:revision>12</cp:revision>
  <dcterms:created xsi:type="dcterms:W3CDTF">2021-05-04T06:15:19Z</dcterms:created>
  <dcterms:modified xsi:type="dcterms:W3CDTF">2022-09-23T12:38:24Z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b6c2d8a-efcc-437e-93d5-54cea663bf73_Enabled">
    <vt:lpwstr>true</vt:lpwstr>
  </property>
  <property fmtid="{D5CDD505-2E9C-101B-9397-08002B2CF9AE}" pid="3" name="MSIP_Label_fb6c2d8a-efcc-437e-93d5-54cea663bf73_SetDate">
    <vt:lpwstr>2021-05-04T06:22:32Z</vt:lpwstr>
  </property>
  <property fmtid="{D5CDD505-2E9C-101B-9397-08002B2CF9AE}" pid="4" name="MSIP_Label_fb6c2d8a-efcc-437e-93d5-54cea663bf73_Method">
    <vt:lpwstr>Standard</vt:lpwstr>
  </property>
  <property fmtid="{D5CDD505-2E9C-101B-9397-08002B2CF9AE}" pid="5" name="MSIP_Label_fb6c2d8a-efcc-437e-93d5-54cea663bf73_Name">
    <vt:lpwstr>Diffusable [sans marquage] temp</vt:lpwstr>
  </property>
  <property fmtid="{D5CDD505-2E9C-101B-9397-08002B2CF9AE}" pid="6" name="MSIP_Label_fb6c2d8a-efcc-437e-93d5-54cea663bf73_SiteId">
    <vt:lpwstr>4a7c8238-5799-4b16-9fc6-9ad8fce5a7d9</vt:lpwstr>
  </property>
  <property fmtid="{D5CDD505-2E9C-101B-9397-08002B2CF9AE}" pid="7" name="MSIP_Label_fb6c2d8a-efcc-437e-93d5-54cea663bf73_ActionId">
    <vt:lpwstr>ff81c0ab-183a-4a79-8855-6b17294dc9a6</vt:lpwstr>
  </property>
  <property fmtid="{D5CDD505-2E9C-101B-9397-08002B2CF9AE}" pid="8" name="MSIP_Label_fb6c2d8a-efcc-437e-93d5-54cea663bf73_ContentBits">
    <vt:lpwstr>0</vt:lpwstr>
  </property>
  <property fmtid="{D5CDD505-2E9C-101B-9397-08002B2CF9AE}" pid="9" name="ContentTypeId">
    <vt:lpwstr>0x010100F24687BA5FF27049BA2E48B4540F04C9</vt:lpwstr>
  </property>
  <property fmtid="{D5CDD505-2E9C-101B-9397-08002B2CF9AE}" pid="10" name="MediaServiceImageTags">
    <vt:lpwstr/>
  </property>
</Properties>
</file>